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ags/tag5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732" r:id="rId2"/>
    <p:sldMasterId id="2147483700" r:id="rId3"/>
    <p:sldMasterId id="2147483684" r:id="rId4"/>
    <p:sldMasterId id="2147483750" r:id="rId5"/>
  </p:sldMasterIdLst>
  <p:notesMasterIdLst>
    <p:notesMasterId r:id="rId12"/>
  </p:notesMasterIdLst>
  <p:handoutMasterIdLst>
    <p:handoutMasterId r:id="rId13"/>
  </p:handoutMasterIdLst>
  <p:sldIdLst>
    <p:sldId id="398" r:id="rId6"/>
    <p:sldId id="401" r:id="rId7"/>
    <p:sldId id="403" r:id="rId8"/>
    <p:sldId id="400" r:id="rId9"/>
    <p:sldId id="399" r:id="rId10"/>
    <p:sldId id="402" r:id="rId11"/>
  </p:sldIdLst>
  <p:sldSz cx="12192000" cy="6858000"/>
  <p:notesSz cx="6858000" cy="9144000"/>
  <p:embeddedFontLst>
    <p:embeddedFont>
      <p:font typeface="Montserrat" panose="00000500000000000000" pitchFamily="2" charset="0"/>
      <p:regular r:id="rId14"/>
      <p:bold r:id="rId15"/>
      <p:italic r:id="rId16"/>
      <p:boldItalic r:id="rId17"/>
    </p:embeddedFont>
    <p:embeddedFont>
      <p:font typeface="Montserrat Regular" panose="00000500000000000000" pitchFamily="2" charset="0"/>
      <p:regular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  <p:embeddedFont>
      <p:font typeface="Consolas" panose="020B0609020204030204" pitchFamily="49" charset="0"/>
      <p:regular r:id="rId23"/>
      <p:bold r:id="rId24"/>
      <p:italic r:id="rId25"/>
      <p:boldItalic r:id="rId26"/>
    </p:embeddedFont>
    <p:embeddedFont>
      <p:font typeface="Domine" panose="02040503040403060204" pitchFamily="18" charset="0"/>
      <p:regular r:id="rId27"/>
      <p:bold r:id="rId28"/>
    </p:embeddedFont>
    <p:embeddedFont>
      <p:font typeface="Montserrat Bold" panose="00000800000000000000" pitchFamily="2" charset="0"/>
      <p:bold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Montserrat Light" panose="00000400000000000000" pitchFamily="2" charset="0"/>
      <p:regular r:id="rId34"/>
      <p:italic r:id="rId35"/>
    </p:embeddedFont>
  </p:embeddedFontLst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th Gilliland" initials="BG" lastIdx="34" clrIdx="0">
    <p:extLst>
      <p:ext uri="{19B8F6BF-5375-455C-9EA6-DF929625EA0E}">
        <p15:presenceInfo xmlns:p15="http://schemas.microsoft.com/office/powerpoint/2012/main" userId="Beth Gillilan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4C5456"/>
    <a:srgbClr val="756DCA"/>
    <a:srgbClr val="E3463B"/>
    <a:srgbClr val="FCFCFC"/>
    <a:srgbClr val="242B2D"/>
    <a:srgbClr val="514EA6"/>
    <a:srgbClr val="48AF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67492" autoAdjust="0"/>
  </p:normalViewPr>
  <p:slideViewPr>
    <p:cSldViewPr snapToGrid="0">
      <p:cViewPr varScale="1">
        <p:scale>
          <a:sx n="77" d="100"/>
          <a:sy n="77" d="100"/>
        </p:scale>
        <p:origin x="1854" y="96"/>
      </p:cViewPr>
      <p:guideLst/>
    </p:cSldViewPr>
  </p:slideViewPr>
  <p:outlineViewPr>
    <p:cViewPr>
      <p:scale>
        <a:sx n="33" d="100"/>
        <a:sy n="33" d="100"/>
      </p:scale>
      <p:origin x="0" y="-34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9" Type="http://schemas.openxmlformats.org/officeDocument/2006/relationships/viewProps" Target="viewProps.xml"/><Relationship Id="rId21" Type="http://schemas.openxmlformats.org/officeDocument/2006/relationships/font" Target="fonts/font8.fntdata"/><Relationship Id="rId34" Type="http://schemas.openxmlformats.org/officeDocument/2006/relationships/font" Target="fonts/font21.fntdata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11.fntdata"/><Relationship Id="rId32" Type="http://schemas.openxmlformats.org/officeDocument/2006/relationships/font" Target="fonts/font19.fntdata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36" Type="http://schemas.openxmlformats.org/officeDocument/2006/relationships/tags" Target="tags/tag1.xml"/><Relationship Id="rId10" Type="http://schemas.openxmlformats.org/officeDocument/2006/relationships/slide" Target="slides/slide5.xml"/><Relationship Id="rId19" Type="http://schemas.openxmlformats.org/officeDocument/2006/relationships/font" Target="fonts/font6.fntdata"/><Relationship Id="rId31" Type="http://schemas.openxmlformats.org/officeDocument/2006/relationships/font" Target="fonts/font18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35" Type="http://schemas.openxmlformats.org/officeDocument/2006/relationships/font" Target="fonts/font22.fntdata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font" Target="fonts/font20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5DB0AB-BC29-4A3E-A0AA-516F3D873074}" type="datetimeFigureOut">
              <a:rPr lang="en-US" smtClean="0"/>
              <a:t>2/4/2020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F8DE1-81E6-47CD-ABE0-5FFD9D8AC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801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75740-B186-4AEA-8278-7DE45A282D76}" type="datetimeFigureOut">
              <a:rPr lang="en-US" smtClean="0"/>
              <a:t>2/4/2020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80D6FF-EC6E-40F2-8E34-E97C912E2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17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D6FF-EC6E-40F2-8E34-E97C912E2E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76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D6FF-EC6E-40F2-8E34-E97C912E2E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53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D6FF-EC6E-40F2-8E34-E97C912E2E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0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D6FF-EC6E-40F2-8E34-E97C912E2E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841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0D6FF-EC6E-40F2-8E34-E97C912E2E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869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4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4" Type="http://schemas.openxmlformats.org/officeDocument/2006/relationships/image" Target="../media/image7.jp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4" Type="http://schemas.openxmlformats.org/officeDocument/2006/relationships/image" Target="../media/image7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Relationship Id="rId4" Type="http://schemas.openxmlformats.org/officeDocument/2006/relationships/image" Target="../media/image8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Relationship Id="rId4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4" Type="http://schemas.openxmlformats.org/officeDocument/2006/relationships/image" Target="../media/image1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4" Type="http://schemas.openxmlformats.org/officeDocument/2006/relationships/image" Target="../media/image1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5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6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7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8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9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40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4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4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4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47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48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4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50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5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5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ags" Target="../tags/tag5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5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5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4.xml"/><Relationship Id="rId1" Type="http://schemas.openxmlformats.org/officeDocument/2006/relationships/tags" Target="../tags/tag5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381000" y="1960494"/>
            <a:ext cx="11430000" cy="4697481"/>
          </a:xfrm>
        </p:spPr>
        <p:txBody>
          <a:bodyPr/>
          <a:lstStyle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 baseline="0">
                <a:latin typeface="Consolas" panose="020B0609020204030204" pitchFamily="49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46313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2133600"/>
            <a:ext cx="7162800" cy="4355827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Level one slide content</a:t>
            </a:r>
          </a:p>
          <a:p>
            <a:pPr lvl="1"/>
            <a:r>
              <a:rPr lang="en-US" dirty="0" smtClean="0"/>
              <a:t>Second level slide content</a:t>
            </a:r>
          </a:p>
          <a:p>
            <a:pPr lvl="2"/>
            <a:r>
              <a:rPr lang="en-US" dirty="0" smtClean="0"/>
              <a:t>Third level slide content</a:t>
            </a:r>
          </a:p>
          <a:p>
            <a:pPr lvl="3"/>
            <a:r>
              <a:rPr lang="en-US" dirty="0" smtClean="0"/>
              <a:t>Fourth level slide content</a:t>
            </a:r>
          </a:p>
          <a:p>
            <a:pPr lvl="4"/>
            <a:r>
              <a:rPr lang="en-US" dirty="0" smtClean="0"/>
              <a:t>Fifth level slide content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41965"/>
            <a:ext cx="7658100" cy="123331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150" y="751843"/>
            <a:ext cx="2851702" cy="57872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016975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2133600"/>
            <a:ext cx="3886200" cy="4343400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Level one slide content</a:t>
            </a:r>
          </a:p>
          <a:p>
            <a:pPr lvl="1"/>
            <a:r>
              <a:rPr lang="en-US" dirty="0" smtClean="0"/>
              <a:t>Second level slide content</a:t>
            </a:r>
          </a:p>
          <a:p>
            <a:pPr lvl="2"/>
            <a:r>
              <a:rPr lang="en-US" dirty="0" smtClean="0"/>
              <a:t>Third level slide content</a:t>
            </a:r>
          </a:p>
          <a:p>
            <a:pPr lvl="3"/>
            <a:r>
              <a:rPr lang="en-US" dirty="0" smtClean="0"/>
              <a:t>Fourth level slide content</a:t>
            </a:r>
          </a:p>
          <a:p>
            <a:pPr lvl="4"/>
            <a:r>
              <a:rPr lang="en-US" dirty="0" smtClean="0"/>
              <a:t>Fifth level slide content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88273" y="698530"/>
            <a:ext cx="4847529" cy="7201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7426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t Horizontal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1250" y="-772812"/>
            <a:ext cx="5973187" cy="88732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88572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2464"/>
            <a:ext cx="12192000" cy="314553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26" y="334330"/>
            <a:ext cx="2394943" cy="980518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406146"/>
            <a:ext cx="12191999" cy="276999"/>
          </a:xfrm>
          <a:solidFill>
            <a:srgbClr val="000000">
              <a:alpha val="50196"/>
            </a:srgbClr>
          </a:solidFill>
        </p:spPr>
        <p:txBody>
          <a:bodyPr wrap="square" rIns="182880" rtlCol="0" anchor="ctr" anchorCtr="0">
            <a:noAutofit/>
          </a:bodyPr>
          <a:lstStyle>
            <a:lvl1pPr marL="0" indent="0" algn="r">
              <a:buFont typeface="Arial" panose="020B0604020202020204" pitchFamily="34" charset="0"/>
              <a:buNone/>
              <a:defRPr lang="en-US" sz="1200" dirty="0">
                <a:solidFill>
                  <a:schemeClr val="bg1"/>
                </a:solidFill>
                <a:ea typeface="+mn-ea"/>
                <a:cs typeface="Arial" panose="020B0604020202020204" pitchFamily="34" charset="0"/>
              </a:defRPr>
            </a:lvl1pPr>
          </a:lstStyle>
          <a:p>
            <a:pPr marL="0" lvl="0" algn="r"/>
            <a:r>
              <a:rPr lang="en-US" dirty="0" smtClean="0"/>
              <a:t>Day Name, Month Date, Year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1963" y="2295179"/>
            <a:ext cx="11268075" cy="794064"/>
          </a:xfrm>
        </p:spPr>
        <p:txBody>
          <a:bodyPr lIns="91440" anchor="ctr" anchorCtr="0">
            <a:sp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461963" y="3411656"/>
            <a:ext cx="11268074" cy="577850"/>
          </a:xfrm>
        </p:spPr>
        <p:txBody>
          <a:bodyPr vert="horz" lIns="91440" tIns="91440" rIns="91440" bIns="91440" rtlCol="0" anchor="ctr" anchorCtr="0">
            <a:spAutoFit/>
          </a:bodyPr>
          <a:lstStyle>
            <a:lvl1pPr marL="457200" indent="-457200" algn="ctr">
              <a:buNone/>
              <a:defRPr lang="en-US" sz="2300" smtClean="0"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/>
            <a:r>
              <a:rPr lang="en-US" dirty="0" smtClean="0"/>
              <a:t>Presenter Name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279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2464"/>
            <a:ext cx="12192000" cy="3145536"/>
          </a:xfrm>
          <a:prstGeom prst="rect">
            <a:avLst/>
          </a:prstGeom>
        </p:spPr>
      </p:pic>
      <p:sp>
        <p:nvSpPr>
          <p:cNvPr id="18" name="Picture Placeholder 17"/>
          <p:cNvSpPr>
            <a:spLocks noGrp="1"/>
          </p:cNvSpPr>
          <p:nvPr>
            <p:ph type="pic" sz="quarter" idx="11" hasCustomPrompt="1"/>
          </p:nvPr>
        </p:nvSpPr>
        <p:spPr>
          <a:xfrm>
            <a:off x="1009650" y="1974850"/>
            <a:ext cx="2159000" cy="2157413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HEADSHOT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495675" y="2353620"/>
            <a:ext cx="8220075" cy="821763"/>
          </a:xfrm>
        </p:spPr>
        <p:txBody>
          <a:bodyPr lIns="182880" anchor="ctr" anchorCtr="0">
            <a:spAutoFit/>
          </a:bodyPr>
          <a:lstStyle>
            <a:lvl1pPr algn="l">
              <a:defRPr sz="4400">
                <a:latin typeface="+mj-lt"/>
              </a:defRPr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495676" y="3554531"/>
            <a:ext cx="8220074" cy="577850"/>
          </a:xfrm>
        </p:spPr>
        <p:txBody>
          <a:bodyPr vert="horz" lIns="182880" tIns="91440" rIns="91440" bIns="91440" rtlCol="0" anchor="ctr" anchorCtr="0">
            <a:spAutoFit/>
          </a:bodyPr>
          <a:lstStyle>
            <a:lvl1pPr marL="457200" indent="-457200">
              <a:buNone/>
              <a:defRPr lang="en-US" sz="2300" smtClean="0"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/>
            <a:r>
              <a:rPr lang="en-US" dirty="0" smtClean="0"/>
              <a:t>Presenter Name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0" y="6406146"/>
            <a:ext cx="12191999" cy="276999"/>
          </a:xfrm>
          <a:solidFill>
            <a:srgbClr val="000000">
              <a:alpha val="50196"/>
            </a:srgbClr>
          </a:solidFill>
        </p:spPr>
        <p:txBody>
          <a:bodyPr wrap="square" rIns="182880" rtlCol="0" anchor="ctr" anchorCtr="0">
            <a:noAutofit/>
          </a:bodyPr>
          <a:lstStyle>
            <a:lvl1pPr marL="0" indent="0" algn="r">
              <a:buFont typeface="Arial" panose="020B0604020202020204" pitchFamily="34" charset="0"/>
              <a:buNone/>
              <a:defRPr lang="en-US" sz="1200" dirty="0">
                <a:solidFill>
                  <a:schemeClr val="bg1"/>
                </a:solidFill>
                <a:ea typeface="+mn-ea"/>
                <a:cs typeface="Arial" panose="020B0604020202020204" pitchFamily="34" charset="0"/>
              </a:defRPr>
            </a:lvl1pPr>
          </a:lstStyle>
          <a:p>
            <a:pPr marL="0" lvl="0" algn="r"/>
            <a:r>
              <a:rPr lang="en-US" dirty="0" smtClean="0"/>
              <a:t>Day Name, Month Date, Year</a:t>
            </a:r>
            <a:endParaRPr lang="en-US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526" y="334330"/>
            <a:ext cx="2394943" cy="9805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0614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866" y="260141"/>
            <a:ext cx="2050261" cy="839401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7"/>
          <a:stretch/>
        </p:blipFill>
        <p:spPr>
          <a:xfrm>
            <a:off x="3567930" y="4783784"/>
            <a:ext cx="8624070" cy="2074216"/>
          </a:xfrm>
          <a:prstGeom prst="rect">
            <a:avLst/>
          </a:prstGeom>
        </p:spPr>
      </p:pic>
      <p:sp>
        <p:nvSpPr>
          <p:cNvPr id="14" name="Picture Placeholder 17"/>
          <p:cNvSpPr>
            <a:spLocks noGrp="1"/>
          </p:cNvSpPr>
          <p:nvPr>
            <p:ph type="pic" sz="quarter" idx="13" hasCustomPrompt="1"/>
          </p:nvPr>
        </p:nvSpPr>
        <p:spPr>
          <a:xfrm>
            <a:off x="6492875" y="3027928"/>
            <a:ext cx="1956548" cy="195511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HEADSHOT 2</a:t>
            </a:r>
            <a:endParaRPr lang="en-US" dirty="0"/>
          </a:p>
        </p:txBody>
      </p:sp>
      <p:sp>
        <p:nvSpPr>
          <p:cNvPr id="13" name="Picture Placeholder 17"/>
          <p:cNvSpPr>
            <a:spLocks noGrp="1"/>
          </p:cNvSpPr>
          <p:nvPr>
            <p:ph type="pic" sz="quarter" idx="12" hasCustomPrompt="1"/>
          </p:nvPr>
        </p:nvSpPr>
        <p:spPr>
          <a:xfrm>
            <a:off x="1140238" y="3027928"/>
            <a:ext cx="1956548" cy="195511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HEADSHOT 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90513" y="1555593"/>
            <a:ext cx="11610974" cy="794064"/>
          </a:xfrm>
        </p:spPr>
        <p:txBody>
          <a:bodyPr lIns="182880" anchor="ctr" anchorCtr="0">
            <a:sp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3213249" y="3294331"/>
            <a:ext cx="2876549" cy="489365"/>
          </a:xfrm>
        </p:spPr>
        <p:txBody>
          <a:bodyPr vert="horz" lIns="91440" tIns="91440" rIns="91440" bIns="91440" rtlCol="0" anchor="t" anchorCtr="0">
            <a:spAutoFit/>
          </a:bodyPr>
          <a:lstStyle>
            <a:lvl1pPr marL="457200" indent="-457200" algn="l">
              <a:buNone/>
              <a:defRPr lang="en-US" sz="1800" smtClean="0"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/>
            <a:r>
              <a:rPr lang="en-US" dirty="0" smtClean="0"/>
              <a:t>Presenter Name</a:t>
            </a:r>
          </a:p>
        </p:txBody>
      </p:sp>
      <p:sp>
        <p:nvSpPr>
          <p:cNvPr id="12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8555162" y="3294331"/>
            <a:ext cx="2876549" cy="489365"/>
          </a:xfrm>
        </p:spPr>
        <p:txBody>
          <a:bodyPr vert="horz" lIns="91440" tIns="91440" rIns="91440" bIns="91440" rtlCol="0" anchor="t" anchorCtr="0">
            <a:spAutoFit/>
          </a:bodyPr>
          <a:lstStyle>
            <a:lvl1pPr marL="457200" indent="-457200" algn="l">
              <a:buNone/>
              <a:defRPr lang="en-US" sz="1800" smtClean="0"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/>
            <a:r>
              <a:rPr lang="en-US" dirty="0" smtClean="0"/>
              <a:t>Presenter Name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406146"/>
            <a:ext cx="12191999" cy="276999"/>
          </a:xfrm>
          <a:gradFill>
            <a:gsLst>
              <a:gs pos="48000">
                <a:schemeClr val="tx1">
                  <a:alpha val="50000"/>
                </a:schemeClr>
              </a:gs>
              <a:gs pos="67000">
                <a:schemeClr val="tx1">
                  <a:alpha val="0"/>
                </a:schemeClr>
              </a:gs>
            </a:gsLst>
            <a:lin ang="12000000" scaled="0"/>
          </a:gradFill>
        </p:spPr>
        <p:txBody>
          <a:bodyPr wrap="square" rIns="182880" rtlCol="0" anchor="ctr" anchorCtr="0">
            <a:noAutofit/>
          </a:bodyPr>
          <a:lstStyle>
            <a:lvl1pPr marL="0" indent="0" algn="r">
              <a:buFont typeface="Arial" panose="020B0604020202020204" pitchFamily="34" charset="0"/>
              <a:buNone/>
              <a:defRPr lang="en-US" sz="1200" dirty="0">
                <a:solidFill>
                  <a:schemeClr val="bg1"/>
                </a:solidFill>
                <a:ea typeface="+mn-ea"/>
                <a:cs typeface="Arial" panose="020B0604020202020204" pitchFamily="34" charset="0"/>
              </a:defRPr>
            </a:lvl1pPr>
          </a:lstStyle>
          <a:p>
            <a:pPr marL="0" lvl="0" algn="r"/>
            <a:r>
              <a:rPr lang="en-US" dirty="0" smtClean="0"/>
              <a:t>Day Name, Month Date, Year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6119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446" y="284097"/>
            <a:ext cx="1695858" cy="6901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7"/>
          <a:stretch/>
        </p:blipFill>
        <p:spPr>
          <a:xfrm>
            <a:off x="3567930" y="4783784"/>
            <a:ext cx="8624070" cy="2074216"/>
          </a:xfrm>
          <a:prstGeom prst="rect">
            <a:avLst/>
          </a:prstGeom>
        </p:spPr>
      </p:pic>
      <p:sp>
        <p:nvSpPr>
          <p:cNvPr id="14" name="Picture Placeholder 17"/>
          <p:cNvSpPr>
            <a:spLocks noGrp="1"/>
          </p:cNvSpPr>
          <p:nvPr>
            <p:ph type="pic" sz="quarter" idx="13" hasCustomPrompt="1"/>
          </p:nvPr>
        </p:nvSpPr>
        <p:spPr>
          <a:xfrm>
            <a:off x="5117724" y="2626821"/>
            <a:ext cx="1956548" cy="195511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HEADSHOT 2</a:t>
            </a:r>
            <a:endParaRPr lang="en-US" dirty="0"/>
          </a:p>
        </p:txBody>
      </p:sp>
      <p:sp>
        <p:nvSpPr>
          <p:cNvPr id="13" name="Picture Placeholder 17"/>
          <p:cNvSpPr>
            <a:spLocks noGrp="1"/>
          </p:cNvSpPr>
          <p:nvPr>
            <p:ph type="pic" sz="quarter" idx="12" hasCustomPrompt="1"/>
          </p:nvPr>
        </p:nvSpPr>
        <p:spPr>
          <a:xfrm>
            <a:off x="1289901" y="2626821"/>
            <a:ext cx="1956548" cy="195511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HEADSHOT 1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0513" y="1397136"/>
            <a:ext cx="11610974" cy="794064"/>
          </a:xfrm>
        </p:spPr>
        <p:txBody>
          <a:bodyPr lIns="182880" anchor="ctr" anchorCtr="0">
            <a:spAutoFit/>
          </a:bodyPr>
          <a:lstStyle>
            <a:lvl1pPr algn="ctr">
              <a:defRPr sz="44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 hasCustomPrompt="1"/>
          </p:nvPr>
        </p:nvSpPr>
        <p:spPr>
          <a:xfrm>
            <a:off x="670606" y="4633466"/>
            <a:ext cx="3195140" cy="455509"/>
          </a:xfrm>
        </p:spPr>
        <p:txBody>
          <a:bodyPr vert="horz" lIns="91440" tIns="91440" rIns="91440" bIns="91440" rtlCol="0" anchor="t" anchorCtr="0">
            <a:spAutoFit/>
          </a:bodyPr>
          <a:lstStyle>
            <a:lvl1pPr marL="457200" indent="-457200" algn="ctr">
              <a:buNone/>
              <a:defRPr lang="en-US" sz="1600" smtClean="0"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/>
            <a:r>
              <a:rPr lang="en-US" dirty="0" smtClean="0"/>
              <a:t>Presenter 1</a:t>
            </a:r>
          </a:p>
        </p:txBody>
      </p:sp>
      <p:sp>
        <p:nvSpPr>
          <p:cNvPr id="10" name="Picture Placeholder 17"/>
          <p:cNvSpPr>
            <a:spLocks noGrp="1"/>
          </p:cNvSpPr>
          <p:nvPr>
            <p:ph type="pic" sz="quarter" idx="14" hasCustomPrompt="1"/>
          </p:nvPr>
        </p:nvSpPr>
        <p:spPr>
          <a:xfrm>
            <a:off x="9015162" y="2626821"/>
            <a:ext cx="1956548" cy="195511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 smtClean="0"/>
              <a:t>HEADSHOT 3</a:t>
            </a:r>
            <a:endParaRPr lang="en-US" dirty="0"/>
          </a:p>
        </p:txBody>
      </p:sp>
      <p:sp>
        <p:nvSpPr>
          <p:cNvPr id="18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4498428" y="4633466"/>
            <a:ext cx="3195140" cy="455509"/>
          </a:xfrm>
        </p:spPr>
        <p:txBody>
          <a:bodyPr vert="horz" lIns="91440" tIns="91440" rIns="91440" bIns="91440" rtlCol="0" anchor="t" anchorCtr="0">
            <a:spAutoFit/>
          </a:bodyPr>
          <a:lstStyle>
            <a:lvl1pPr marL="457200" indent="-457200" algn="ctr">
              <a:buNone/>
              <a:defRPr lang="en-US" sz="1600" smtClean="0"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/>
            <a:r>
              <a:rPr lang="en-US" dirty="0" smtClean="0"/>
              <a:t>Presenter 2</a:t>
            </a:r>
          </a:p>
        </p:txBody>
      </p:sp>
      <p:sp>
        <p:nvSpPr>
          <p:cNvPr id="19" name="Text Placeholder 14"/>
          <p:cNvSpPr>
            <a:spLocks noGrp="1"/>
          </p:cNvSpPr>
          <p:nvPr>
            <p:ph type="body" sz="quarter" idx="16" hasCustomPrompt="1"/>
          </p:nvPr>
        </p:nvSpPr>
        <p:spPr>
          <a:xfrm>
            <a:off x="8326250" y="4633466"/>
            <a:ext cx="3195140" cy="455509"/>
          </a:xfrm>
        </p:spPr>
        <p:txBody>
          <a:bodyPr vert="horz" lIns="91440" tIns="91440" rIns="91440" bIns="91440" rtlCol="0" anchor="t" anchorCtr="0">
            <a:spAutoFit/>
          </a:bodyPr>
          <a:lstStyle>
            <a:lvl1pPr marL="457200" indent="-457200" algn="ctr">
              <a:buNone/>
              <a:defRPr lang="en-US" sz="1600" smtClean="0">
                <a:latin typeface="+mn-lt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 indent="0"/>
            <a:r>
              <a:rPr lang="en-US" dirty="0" smtClean="0"/>
              <a:t>Presenter 3</a:t>
            </a:r>
          </a:p>
        </p:txBody>
      </p:sp>
      <p:sp>
        <p:nvSpPr>
          <p:cNvPr id="26" name="Text Placeholder 3"/>
          <p:cNvSpPr>
            <a:spLocks noGrp="1"/>
          </p:cNvSpPr>
          <p:nvPr>
            <p:ph type="body" sz="quarter" idx="17" hasCustomPrompt="1"/>
          </p:nvPr>
        </p:nvSpPr>
        <p:spPr>
          <a:xfrm>
            <a:off x="0" y="6406146"/>
            <a:ext cx="12191999" cy="276999"/>
          </a:xfrm>
          <a:gradFill>
            <a:gsLst>
              <a:gs pos="48000">
                <a:schemeClr val="tx1">
                  <a:alpha val="50000"/>
                </a:schemeClr>
              </a:gs>
              <a:gs pos="67000">
                <a:schemeClr val="tx1">
                  <a:alpha val="0"/>
                </a:schemeClr>
              </a:gs>
            </a:gsLst>
            <a:lin ang="12000000" scaled="0"/>
          </a:gradFill>
        </p:spPr>
        <p:txBody>
          <a:bodyPr wrap="square" rIns="182880" rtlCol="0" anchor="ctr" anchorCtr="0">
            <a:noAutofit/>
          </a:bodyPr>
          <a:lstStyle>
            <a:lvl1pPr marL="0" indent="0" algn="r">
              <a:buFont typeface="Arial" panose="020B0604020202020204" pitchFamily="34" charset="0"/>
              <a:buNone/>
              <a:defRPr lang="en-US" sz="1200" dirty="0">
                <a:solidFill>
                  <a:schemeClr val="bg1"/>
                </a:solidFill>
                <a:ea typeface="+mn-ea"/>
                <a:cs typeface="Arial" panose="020B0604020202020204" pitchFamily="34" charset="0"/>
              </a:defRPr>
            </a:lvl1pPr>
          </a:lstStyle>
          <a:p>
            <a:pPr marL="0" lvl="0" algn="r"/>
            <a:r>
              <a:rPr lang="en-US" dirty="0" smtClean="0"/>
              <a:t>Day Name, Month Date, Year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36187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12464"/>
            <a:ext cx="12192000" cy="31455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213" y="974364"/>
            <a:ext cx="7689572" cy="31482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3166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jor Area Divid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95301" y="952499"/>
            <a:ext cx="9601200" cy="3286125"/>
          </a:xfrm>
          <a:custGeom>
            <a:avLst/>
            <a:gdLst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10258425 w 10258425"/>
              <a:gd name="connsiteY3" fmla="*/ 3768725 h 3768725"/>
              <a:gd name="connsiteX4" fmla="*/ 0 w 10258425"/>
              <a:gd name="connsiteY4" fmla="*/ 3768725 h 3768725"/>
              <a:gd name="connsiteX5" fmla="*/ 0 w 10258425"/>
              <a:gd name="connsiteY5" fmla="*/ 0 h 3768725"/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7981950 w 10258425"/>
              <a:gd name="connsiteY3" fmla="*/ 3768725 h 3768725"/>
              <a:gd name="connsiteX4" fmla="*/ 0 w 10258425"/>
              <a:gd name="connsiteY4" fmla="*/ 3768725 h 3768725"/>
              <a:gd name="connsiteX5" fmla="*/ 0 w 10258425"/>
              <a:gd name="connsiteY5" fmla="*/ 0 h 3768725"/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0 w 10258425"/>
              <a:gd name="connsiteY3" fmla="*/ 3768725 h 3768725"/>
              <a:gd name="connsiteX4" fmla="*/ 0 w 10258425"/>
              <a:gd name="connsiteY4" fmla="*/ 0 h 3768725"/>
              <a:gd name="connsiteX0" fmla="*/ 0 w 8374063"/>
              <a:gd name="connsiteY0" fmla="*/ 0 h 3768725"/>
              <a:gd name="connsiteX1" fmla="*/ 8374063 w 8374063"/>
              <a:gd name="connsiteY1" fmla="*/ 0 h 3768725"/>
              <a:gd name="connsiteX2" fmla="*/ 8229600 w 8374063"/>
              <a:gd name="connsiteY2" fmla="*/ 3751263 h 3768725"/>
              <a:gd name="connsiteX3" fmla="*/ 0 w 8374063"/>
              <a:gd name="connsiteY3" fmla="*/ 3768725 h 3768725"/>
              <a:gd name="connsiteX4" fmla="*/ 0 w 8374063"/>
              <a:gd name="connsiteY4" fmla="*/ 0 h 3768725"/>
              <a:gd name="connsiteX0" fmla="*/ 0 w 10240963"/>
              <a:gd name="connsiteY0" fmla="*/ 0 h 3768725"/>
              <a:gd name="connsiteX1" fmla="*/ 10240963 w 10240963"/>
              <a:gd name="connsiteY1" fmla="*/ 9525 h 3768725"/>
              <a:gd name="connsiteX2" fmla="*/ 8229600 w 10240963"/>
              <a:gd name="connsiteY2" fmla="*/ 3751263 h 3768725"/>
              <a:gd name="connsiteX3" fmla="*/ 0 w 10240963"/>
              <a:gd name="connsiteY3" fmla="*/ 3768725 h 3768725"/>
              <a:gd name="connsiteX4" fmla="*/ 0 w 10240963"/>
              <a:gd name="connsiteY4" fmla="*/ 0 h 3768725"/>
              <a:gd name="connsiteX0" fmla="*/ 0 w 10100676"/>
              <a:gd name="connsiteY0" fmla="*/ 0 h 3768725"/>
              <a:gd name="connsiteX1" fmla="*/ 10100676 w 10100676"/>
              <a:gd name="connsiteY1" fmla="*/ 9525 h 3768725"/>
              <a:gd name="connsiteX2" fmla="*/ 8229600 w 10100676"/>
              <a:gd name="connsiteY2" fmla="*/ 3751263 h 3768725"/>
              <a:gd name="connsiteX3" fmla="*/ 0 w 10100676"/>
              <a:gd name="connsiteY3" fmla="*/ 3768725 h 3768725"/>
              <a:gd name="connsiteX4" fmla="*/ 0 w 10100676"/>
              <a:gd name="connsiteY4" fmla="*/ 0 h 376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0676" h="3768725">
                <a:moveTo>
                  <a:pt x="0" y="0"/>
                </a:moveTo>
                <a:lnTo>
                  <a:pt x="10100676" y="9525"/>
                </a:lnTo>
                <a:lnTo>
                  <a:pt x="8229600" y="3751263"/>
                </a:lnTo>
                <a:lnTo>
                  <a:pt x="0" y="37687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 algn="l">
              <a:defRPr sz="6000" b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Divider Slide Title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344" y="0"/>
            <a:ext cx="4486656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5897052"/>
            <a:ext cx="1752600" cy="7132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48369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jor Area Divider Slid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5301" y="952499"/>
            <a:ext cx="9601200" cy="3286125"/>
          </a:xfrm>
          <a:custGeom>
            <a:avLst/>
            <a:gdLst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10258425 w 10258425"/>
              <a:gd name="connsiteY3" fmla="*/ 3768725 h 3768725"/>
              <a:gd name="connsiteX4" fmla="*/ 0 w 10258425"/>
              <a:gd name="connsiteY4" fmla="*/ 3768725 h 3768725"/>
              <a:gd name="connsiteX5" fmla="*/ 0 w 10258425"/>
              <a:gd name="connsiteY5" fmla="*/ 0 h 3768725"/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7981950 w 10258425"/>
              <a:gd name="connsiteY3" fmla="*/ 3768725 h 3768725"/>
              <a:gd name="connsiteX4" fmla="*/ 0 w 10258425"/>
              <a:gd name="connsiteY4" fmla="*/ 3768725 h 3768725"/>
              <a:gd name="connsiteX5" fmla="*/ 0 w 10258425"/>
              <a:gd name="connsiteY5" fmla="*/ 0 h 3768725"/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0 w 10258425"/>
              <a:gd name="connsiteY3" fmla="*/ 3768725 h 3768725"/>
              <a:gd name="connsiteX4" fmla="*/ 0 w 10258425"/>
              <a:gd name="connsiteY4" fmla="*/ 0 h 3768725"/>
              <a:gd name="connsiteX0" fmla="*/ 0 w 8374063"/>
              <a:gd name="connsiteY0" fmla="*/ 0 h 3768725"/>
              <a:gd name="connsiteX1" fmla="*/ 8374063 w 8374063"/>
              <a:gd name="connsiteY1" fmla="*/ 0 h 3768725"/>
              <a:gd name="connsiteX2" fmla="*/ 8229600 w 8374063"/>
              <a:gd name="connsiteY2" fmla="*/ 3751263 h 3768725"/>
              <a:gd name="connsiteX3" fmla="*/ 0 w 8374063"/>
              <a:gd name="connsiteY3" fmla="*/ 3768725 h 3768725"/>
              <a:gd name="connsiteX4" fmla="*/ 0 w 8374063"/>
              <a:gd name="connsiteY4" fmla="*/ 0 h 3768725"/>
              <a:gd name="connsiteX0" fmla="*/ 0 w 10240963"/>
              <a:gd name="connsiteY0" fmla="*/ 0 h 3768725"/>
              <a:gd name="connsiteX1" fmla="*/ 10240963 w 10240963"/>
              <a:gd name="connsiteY1" fmla="*/ 9525 h 3768725"/>
              <a:gd name="connsiteX2" fmla="*/ 8229600 w 10240963"/>
              <a:gd name="connsiteY2" fmla="*/ 3751263 h 3768725"/>
              <a:gd name="connsiteX3" fmla="*/ 0 w 10240963"/>
              <a:gd name="connsiteY3" fmla="*/ 3768725 h 3768725"/>
              <a:gd name="connsiteX4" fmla="*/ 0 w 10240963"/>
              <a:gd name="connsiteY4" fmla="*/ 0 h 3768725"/>
              <a:gd name="connsiteX0" fmla="*/ 0 w 10100676"/>
              <a:gd name="connsiteY0" fmla="*/ 0 h 3768725"/>
              <a:gd name="connsiteX1" fmla="*/ 10100676 w 10100676"/>
              <a:gd name="connsiteY1" fmla="*/ 9525 h 3768725"/>
              <a:gd name="connsiteX2" fmla="*/ 8229600 w 10100676"/>
              <a:gd name="connsiteY2" fmla="*/ 3751263 h 3768725"/>
              <a:gd name="connsiteX3" fmla="*/ 0 w 10100676"/>
              <a:gd name="connsiteY3" fmla="*/ 3768725 h 3768725"/>
              <a:gd name="connsiteX4" fmla="*/ 0 w 10100676"/>
              <a:gd name="connsiteY4" fmla="*/ 0 h 376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0676" h="3768725">
                <a:moveTo>
                  <a:pt x="0" y="0"/>
                </a:moveTo>
                <a:lnTo>
                  <a:pt x="10100676" y="9525"/>
                </a:lnTo>
                <a:lnTo>
                  <a:pt x="8229600" y="3751263"/>
                </a:lnTo>
                <a:lnTo>
                  <a:pt x="0" y="37687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 algn="l">
              <a:defRPr sz="6000" b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Divider Slide Title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344" y="0"/>
            <a:ext cx="4486656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5897052"/>
            <a:ext cx="1752600" cy="7132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7676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381000" y="1960494"/>
            <a:ext cx="557784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1"/>
          </p:nvPr>
        </p:nvSpPr>
        <p:spPr>
          <a:xfrm>
            <a:off x="6233160" y="1960494"/>
            <a:ext cx="557784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86448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ajor Area Divider Slid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95301" y="952499"/>
            <a:ext cx="9601200" cy="3286125"/>
          </a:xfrm>
          <a:custGeom>
            <a:avLst/>
            <a:gdLst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10258425 w 10258425"/>
              <a:gd name="connsiteY3" fmla="*/ 3768725 h 3768725"/>
              <a:gd name="connsiteX4" fmla="*/ 0 w 10258425"/>
              <a:gd name="connsiteY4" fmla="*/ 3768725 h 3768725"/>
              <a:gd name="connsiteX5" fmla="*/ 0 w 10258425"/>
              <a:gd name="connsiteY5" fmla="*/ 0 h 3768725"/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7981950 w 10258425"/>
              <a:gd name="connsiteY3" fmla="*/ 3768725 h 3768725"/>
              <a:gd name="connsiteX4" fmla="*/ 0 w 10258425"/>
              <a:gd name="connsiteY4" fmla="*/ 3768725 h 3768725"/>
              <a:gd name="connsiteX5" fmla="*/ 0 w 10258425"/>
              <a:gd name="connsiteY5" fmla="*/ 0 h 3768725"/>
              <a:gd name="connsiteX0" fmla="*/ 0 w 10258425"/>
              <a:gd name="connsiteY0" fmla="*/ 0 h 3768725"/>
              <a:gd name="connsiteX1" fmla="*/ 8374063 w 10258425"/>
              <a:gd name="connsiteY1" fmla="*/ 0 h 3768725"/>
              <a:gd name="connsiteX2" fmla="*/ 10258425 w 10258425"/>
              <a:gd name="connsiteY2" fmla="*/ 1884363 h 3768725"/>
              <a:gd name="connsiteX3" fmla="*/ 0 w 10258425"/>
              <a:gd name="connsiteY3" fmla="*/ 3768725 h 3768725"/>
              <a:gd name="connsiteX4" fmla="*/ 0 w 10258425"/>
              <a:gd name="connsiteY4" fmla="*/ 0 h 3768725"/>
              <a:gd name="connsiteX0" fmla="*/ 0 w 8374063"/>
              <a:gd name="connsiteY0" fmla="*/ 0 h 3768725"/>
              <a:gd name="connsiteX1" fmla="*/ 8374063 w 8374063"/>
              <a:gd name="connsiteY1" fmla="*/ 0 h 3768725"/>
              <a:gd name="connsiteX2" fmla="*/ 8229600 w 8374063"/>
              <a:gd name="connsiteY2" fmla="*/ 3751263 h 3768725"/>
              <a:gd name="connsiteX3" fmla="*/ 0 w 8374063"/>
              <a:gd name="connsiteY3" fmla="*/ 3768725 h 3768725"/>
              <a:gd name="connsiteX4" fmla="*/ 0 w 8374063"/>
              <a:gd name="connsiteY4" fmla="*/ 0 h 3768725"/>
              <a:gd name="connsiteX0" fmla="*/ 0 w 10240963"/>
              <a:gd name="connsiteY0" fmla="*/ 0 h 3768725"/>
              <a:gd name="connsiteX1" fmla="*/ 10240963 w 10240963"/>
              <a:gd name="connsiteY1" fmla="*/ 9525 h 3768725"/>
              <a:gd name="connsiteX2" fmla="*/ 8229600 w 10240963"/>
              <a:gd name="connsiteY2" fmla="*/ 3751263 h 3768725"/>
              <a:gd name="connsiteX3" fmla="*/ 0 w 10240963"/>
              <a:gd name="connsiteY3" fmla="*/ 3768725 h 3768725"/>
              <a:gd name="connsiteX4" fmla="*/ 0 w 10240963"/>
              <a:gd name="connsiteY4" fmla="*/ 0 h 3768725"/>
              <a:gd name="connsiteX0" fmla="*/ 0 w 10100676"/>
              <a:gd name="connsiteY0" fmla="*/ 0 h 3768725"/>
              <a:gd name="connsiteX1" fmla="*/ 10100676 w 10100676"/>
              <a:gd name="connsiteY1" fmla="*/ 9525 h 3768725"/>
              <a:gd name="connsiteX2" fmla="*/ 8229600 w 10100676"/>
              <a:gd name="connsiteY2" fmla="*/ 3751263 h 3768725"/>
              <a:gd name="connsiteX3" fmla="*/ 0 w 10100676"/>
              <a:gd name="connsiteY3" fmla="*/ 3768725 h 3768725"/>
              <a:gd name="connsiteX4" fmla="*/ 0 w 10100676"/>
              <a:gd name="connsiteY4" fmla="*/ 0 h 376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0676" h="3768725">
                <a:moveTo>
                  <a:pt x="0" y="0"/>
                </a:moveTo>
                <a:lnTo>
                  <a:pt x="10100676" y="9525"/>
                </a:lnTo>
                <a:lnTo>
                  <a:pt x="8229600" y="3751263"/>
                </a:lnTo>
                <a:lnTo>
                  <a:pt x="0" y="3768725"/>
                </a:lnTo>
                <a:lnTo>
                  <a:pt x="0" y="0"/>
                </a:lnTo>
                <a:close/>
              </a:path>
            </a:pathLst>
          </a:custGeom>
        </p:spPr>
        <p:txBody>
          <a:bodyPr anchor="ctr" anchorCtr="0">
            <a:normAutofit/>
          </a:bodyPr>
          <a:lstStyle>
            <a:lvl1pPr algn="l">
              <a:defRPr sz="6000" b="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Divider Slide Title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344" y="0"/>
            <a:ext cx="4486656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" y="5897052"/>
            <a:ext cx="1752600" cy="7132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98560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or Divider Re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1501149"/>
            <a:ext cx="11582400" cy="1015663"/>
          </a:xfrm>
        </p:spPr>
        <p:txBody>
          <a:bodyPr>
            <a:spAutoFit/>
          </a:bodyPr>
          <a:lstStyle>
            <a:lvl1pPr algn="ctr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Divider Slide Title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0"/>
            <a:ext cx="12192000" cy="3619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067" y="6003023"/>
            <a:ext cx="1603021" cy="6557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9584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or Divider Gre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1501149"/>
            <a:ext cx="11582400" cy="1015663"/>
          </a:xfrm>
        </p:spPr>
        <p:txBody>
          <a:bodyPr>
            <a:spAutoFit/>
          </a:bodyPr>
          <a:lstStyle>
            <a:lvl1pPr algn="ctr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Divider Slide Title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0"/>
            <a:ext cx="12192000" cy="3619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067" y="6003023"/>
            <a:ext cx="1603021" cy="6557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7320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or Divider Purp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1501149"/>
            <a:ext cx="11582400" cy="1015663"/>
          </a:xfrm>
        </p:spPr>
        <p:txBody>
          <a:bodyPr>
            <a:spAutoFit/>
          </a:bodyPr>
          <a:lstStyle>
            <a:lvl1pPr algn="ctr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Divider Slide Title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0"/>
            <a:ext cx="12192000" cy="3619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067" y="6003023"/>
            <a:ext cx="1603021" cy="6557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74145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lor Divider Gray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04800" y="1501149"/>
            <a:ext cx="11582400" cy="1015663"/>
          </a:xfrm>
        </p:spPr>
        <p:txBody>
          <a:bodyPr>
            <a:spAutoFit/>
          </a:bodyPr>
          <a:lstStyle>
            <a:lvl1pPr algn="ctr">
              <a:defRPr sz="6000"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Divider Slide Title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8500"/>
            <a:ext cx="12192000" cy="3619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067" y="6003023"/>
            <a:ext cx="1603021" cy="65572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36606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Text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" y="5364134"/>
            <a:ext cx="11887200" cy="701731"/>
          </a:xfrm>
        </p:spPr>
        <p:txBody>
          <a:bodyPr anchor="ctr">
            <a:spAutoFit/>
          </a:bodyPr>
          <a:lstStyle>
            <a:lvl1pPr marL="0" indent="0" algn="ctr">
              <a:lnSpc>
                <a:spcPct val="110000"/>
              </a:lnSpc>
              <a:buNone/>
              <a:defRPr sz="3600">
                <a:solidFill>
                  <a:schemeClr val="tx1"/>
                </a:solidFill>
              </a:defRPr>
            </a:lvl1pPr>
            <a:lvl2pPr marL="344488" indent="0">
              <a:buNone/>
              <a:defRPr/>
            </a:lvl2pPr>
            <a:lvl3pPr marL="687387" indent="0">
              <a:buNone/>
              <a:defRPr/>
            </a:lvl3pPr>
            <a:lvl4pPr marL="1031875" indent="0">
              <a:buNone/>
              <a:defRPr/>
            </a:lvl4pPr>
            <a:lvl5pPr marL="1376362" indent="0">
              <a:buNone/>
              <a:defRPr/>
            </a:lvl5pPr>
          </a:lstStyle>
          <a:p>
            <a:pPr lvl="0"/>
            <a:r>
              <a:rPr lang="en-US" dirty="0" smtClean="0"/>
              <a:t>Text Box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98144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Tex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" y="5364134"/>
            <a:ext cx="11887200" cy="701731"/>
          </a:xfrm>
        </p:spPr>
        <p:txBody>
          <a:bodyPr anchor="ctr">
            <a:spAutoFit/>
          </a:bodyPr>
          <a:lstStyle>
            <a:lvl1pPr marL="0" indent="0" algn="ctr">
              <a:lnSpc>
                <a:spcPct val="11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4488" indent="0">
              <a:buNone/>
              <a:defRPr/>
            </a:lvl2pPr>
            <a:lvl3pPr marL="687387" indent="0">
              <a:buNone/>
              <a:defRPr/>
            </a:lvl3pPr>
            <a:lvl4pPr marL="1031875" indent="0">
              <a:buNone/>
              <a:defRPr/>
            </a:lvl4pPr>
            <a:lvl5pPr marL="1376362" indent="0">
              <a:buNone/>
              <a:defRPr/>
            </a:lvl5pPr>
          </a:lstStyle>
          <a:p>
            <a:pPr lvl="0"/>
            <a:r>
              <a:rPr lang="en-US" dirty="0" smtClean="0"/>
              <a:t>Text Box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9435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Text Color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" y="5364134"/>
            <a:ext cx="11887200" cy="701731"/>
          </a:xfrm>
        </p:spPr>
        <p:txBody>
          <a:bodyPr anchor="ctr">
            <a:spAutoFit/>
          </a:bodyPr>
          <a:lstStyle>
            <a:lvl1pPr marL="0" indent="0" algn="ctr">
              <a:lnSpc>
                <a:spcPct val="11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4488" indent="0">
              <a:buNone/>
              <a:defRPr/>
            </a:lvl2pPr>
            <a:lvl3pPr marL="687387" indent="0">
              <a:buNone/>
              <a:defRPr/>
            </a:lvl3pPr>
            <a:lvl4pPr marL="1031875" indent="0">
              <a:buNone/>
              <a:defRPr/>
            </a:lvl4pPr>
            <a:lvl5pPr marL="1376362" indent="0">
              <a:buNone/>
              <a:defRPr/>
            </a:lvl5pPr>
          </a:lstStyle>
          <a:p>
            <a:pPr lvl="0"/>
            <a:r>
              <a:rPr lang="en-US" dirty="0" smtClean="0"/>
              <a:t>Text Box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3632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Text Color 3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" y="5364134"/>
            <a:ext cx="11887200" cy="701731"/>
          </a:xfrm>
        </p:spPr>
        <p:txBody>
          <a:bodyPr anchor="ctr">
            <a:spAutoFit/>
          </a:bodyPr>
          <a:lstStyle>
            <a:lvl1pPr marL="0" indent="0" algn="ctr">
              <a:lnSpc>
                <a:spcPct val="11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4488" indent="0">
              <a:buNone/>
              <a:defRPr/>
            </a:lvl2pPr>
            <a:lvl3pPr marL="687387" indent="0">
              <a:buNone/>
              <a:defRPr/>
            </a:lvl3pPr>
            <a:lvl4pPr marL="1031875" indent="0">
              <a:buNone/>
              <a:defRPr/>
            </a:lvl4pPr>
            <a:lvl5pPr marL="1376362" indent="0">
              <a:buNone/>
              <a:defRPr/>
            </a:lvl5pPr>
          </a:lstStyle>
          <a:p>
            <a:pPr lvl="0"/>
            <a:r>
              <a:rPr lang="en-US" dirty="0" smtClean="0"/>
              <a:t>Text Box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53584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Text Color 4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152400" y="5364134"/>
            <a:ext cx="11887200" cy="701731"/>
          </a:xfrm>
        </p:spPr>
        <p:txBody>
          <a:bodyPr vert="horz" lIns="91440" tIns="45720" rIns="91440" bIns="45720" rtlCol="0" anchor="ctr">
            <a:spAutoFit/>
          </a:bodyPr>
          <a:lstStyle>
            <a:lvl1pPr marL="571500" marR="0" indent="-57150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3600" baseline="0" dirty="0" smtClean="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/>
              <a:t>Text Box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5183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id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742950"/>
            <a:ext cx="4352925" cy="1314450"/>
          </a:xfrm>
        </p:spPr>
        <p:txBody>
          <a:bodyPr anchor="b">
            <a:noAutofit/>
          </a:bodyPr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2075" y="981074"/>
            <a:ext cx="6657975" cy="5438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" y="2143124"/>
            <a:ext cx="4352925" cy="42767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/>
            </a:lvl1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mtClean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9057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381000" y="1960494"/>
            <a:ext cx="1143000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5139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381000" y="1960494"/>
            <a:ext cx="557784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1"/>
          </p:nvPr>
        </p:nvSpPr>
        <p:spPr>
          <a:xfrm>
            <a:off x="6233160" y="1960494"/>
            <a:ext cx="557784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7089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id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742950"/>
            <a:ext cx="4352925" cy="1314450"/>
          </a:xfrm>
        </p:spPr>
        <p:txBody>
          <a:bodyPr anchor="b">
            <a:noAutofit/>
          </a:bodyPr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2075" y="981074"/>
            <a:ext cx="6657975" cy="5438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" y="2143124"/>
            <a:ext cx="4352925" cy="42767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/>
            </a:lvl1pPr>
          </a:lstStyle>
          <a:p>
            <a:pPr marL="0" lvl="0" indent="0">
              <a:lnSpc>
                <a:spcPct val="110000"/>
              </a:lnSpc>
              <a:buClr>
                <a:schemeClr val="accent1"/>
              </a:buClr>
              <a:buNone/>
            </a:pPr>
            <a:r>
              <a:rPr lang="en-US" smtClean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695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16512" y="882650"/>
            <a:ext cx="6713537" cy="55371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19100" y="742950"/>
            <a:ext cx="4352925" cy="1314450"/>
          </a:xfrm>
        </p:spPr>
        <p:txBody>
          <a:bodyPr anchor="b">
            <a:noAutofit/>
          </a:bodyPr>
          <a:lstStyle>
            <a:lvl1pPr>
              <a:defRPr sz="4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" y="2143124"/>
            <a:ext cx="4352925" cy="42767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/>
            </a:lvl1pPr>
          </a:lstStyle>
          <a:p>
            <a:pPr marL="0" lvl="0" indent="0">
              <a:lnSpc>
                <a:spcPct val="110000"/>
              </a:lnSpc>
              <a:buClr>
                <a:schemeClr val="accent1"/>
              </a:buClr>
              <a:buNone/>
            </a:pPr>
            <a:r>
              <a:rPr lang="en-US" smtClean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88630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31116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100513" y="1333501"/>
            <a:ext cx="3990975" cy="36480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5648980"/>
            <a:ext cx="10972800" cy="523220"/>
          </a:xfrm>
        </p:spPr>
        <p:txBody>
          <a:bodyPr anchor="ctr"/>
          <a:lstStyle>
            <a:lvl1pPr marL="0" indent="0" algn="ctr">
              <a:lnSpc>
                <a:spcPct val="110000"/>
              </a:lnSpc>
              <a:buFontTx/>
              <a:buNone/>
              <a:defRPr i="1">
                <a:solidFill>
                  <a:schemeClr val="accent3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Caption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97215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ox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18066" y="5257800"/>
            <a:ext cx="10972800" cy="762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10000"/>
              </a:lnSpc>
              <a:buFontTx/>
              <a:buNone/>
              <a:defRPr sz="3600" baseline="0">
                <a:solidFill>
                  <a:schemeClr val="tx2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Text Box Color 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7146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ox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18066" y="5257800"/>
            <a:ext cx="10972800" cy="762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10000"/>
              </a:lnSpc>
              <a:buFontTx/>
              <a:buNone/>
              <a:defRPr sz="3600" baseline="0">
                <a:solidFill>
                  <a:schemeClr val="accent3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Text Box Color 2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8248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59092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2133600"/>
            <a:ext cx="7162800" cy="4355827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Level one slide content</a:t>
            </a:r>
          </a:p>
          <a:p>
            <a:pPr lvl="1"/>
            <a:r>
              <a:rPr lang="en-US" dirty="0" smtClean="0"/>
              <a:t>Second level slide content</a:t>
            </a:r>
          </a:p>
          <a:p>
            <a:pPr lvl="2"/>
            <a:r>
              <a:rPr lang="en-US" dirty="0" smtClean="0"/>
              <a:t>Third level slide content</a:t>
            </a:r>
          </a:p>
          <a:p>
            <a:pPr lvl="3"/>
            <a:r>
              <a:rPr lang="en-US" dirty="0" smtClean="0"/>
              <a:t>Fourth level slide content</a:t>
            </a:r>
          </a:p>
          <a:p>
            <a:pPr lvl="4"/>
            <a:r>
              <a:rPr lang="en-US" dirty="0" smtClean="0"/>
              <a:t>Fifth level slide content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41965"/>
            <a:ext cx="7658100" cy="123331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150" y="751843"/>
            <a:ext cx="2851702" cy="57872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38801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16512" y="882650"/>
            <a:ext cx="6713537" cy="55371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19100" y="742950"/>
            <a:ext cx="4352925" cy="1314450"/>
          </a:xfrm>
        </p:spPr>
        <p:txBody>
          <a:bodyPr anchor="b">
            <a:noAutofit/>
          </a:bodyPr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" y="2143124"/>
            <a:ext cx="4352925" cy="4276725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96997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2133600"/>
            <a:ext cx="3886200" cy="4343400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Level one slide content</a:t>
            </a:r>
          </a:p>
          <a:p>
            <a:pPr lvl="1"/>
            <a:r>
              <a:rPr lang="en-US" dirty="0" smtClean="0"/>
              <a:t>Second level slide content</a:t>
            </a:r>
          </a:p>
          <a:p>
            <a:pPr lvl="2"/>
            <a:r>
              <a:rPr lang="en-US" dirty="0" smtClean="0"/>
              <a:t>Third level slide content</a:t>
            </a:r>
          </a:p>
          <a:p>
            <a:pPr lvl="3"/>
            <a:r>
              <a:rPr lang="en-US" dirty="0" smtClean="0"/>
              <a:t>Fourth level slide content</a:t>
            </a:r>
          </a:p>
          <a:p>
            <a:pPr lvl="4"/>
            <a:r>
              <a:rPr lang="en-US" dirty="0" smtClean="0"/>
              <a:t>Fifth level slide content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88273" y="698530"/>
            <a:ext cx="4847529" cy="7201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300389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t Horizontal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1250" y="-772812"/>
            <a:ext cx="5973187" cy="88732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8477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381000" y="1960494"/>
            <a:ext cx="1143000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6915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sz="quarter" idx="10"/>
          </p:nvPr>
        </p:nvSpPr>
        <p:spPr>
          <a:xfrm>
            <a:off x="381000" y="1960494"/>
            <a:ext cx="557784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13"/>
          <p:cNvSpPr>
            <a:spLocks noGrp="1"/>
          </p:cNvSpPr>
          <p:nvPr>
            <p:ph sz="quarter" idx="11"/>
          </p:nvPr>
        </p:nvSpPr>
        <p:spPr>
          <a:xfrm>
            <a:off x="6233160" y="1960494"/>
            <a:ext cx="5577840" cy="469748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2040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ide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742950"/>
            <a:ext cx="4352925" cy="1314450"/>
          </a:xfrm>
        </p:spPr>
        <p:txBody>
          <a:bodyPr anchor="b">
            <a:noAutofit/>
          </a:bodyPr>
          <a:lstStyle>
            <a:lvl1pPr>
              <a:defRPr sz="42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72075" y="981074"/>
            <a:ext cx="6657975" cy="5438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" y="2143124"/>
            <a:ext cx="4352925" cy="42767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/>
            </a:lvl1pPr>
          </a:lstStyle>
          <a:p>
            <a:pPr marL="0" lvl="0" indent="0">
              <a:lnSpc>
                <a:spcPct val="110000"/>
              </a:lnSpc>
              <a:buClr>
                <a:schemeClr val="accent1"/>
              </a:buClr>
              <a:buNone/>
            </a:pPr>
            <a:r>
              <a:rPr lang="en-US" smtClean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47979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16512" y="882650"/>
            <a:ext cx="6713537" cy="553719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19100" y="742950"/>
            <a:ext cx="4352925" cy="1314450"/>
          </a:xfrm>
        </p:spPr>
        <p:txBody>
          <a:bodyPr anchor="b">
            <a:noAutofit/>
          </a:bodyPr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" y="2143124"/>
            <a:ext cx="4352925" cy="42767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/>
            </a:lvl1pPr>
          </a:lstStyle>
          <a:p>
            <a:pPr marL="0" lvl="0" indent="0">
              <a:lnSpc>
                <a:spcPct val="110000"/>
              </a:lnSpc>
              <a:buClr>
                <a:schemeClr val="accent1"/>
              </a:buClr>
              <a:buNone/>
            </a:pPr>
            <a:r>
              <a:rPr lang="en-US" smtClean="0"/>
              <a:t>Click to edit Master text styles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9496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44609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5648980"/>
            <a:ext cx="10972800" cy="523220"/>
          </a:xfrm>
        </p:spPr>
        <p:txBody>
          <a:bodyPr anchor="ctr"/>
          <a:lstStyle>
            <a:lvl1pPr marL="0" indent="0" algn="ctr">
              <a:lnSpc>
                <a:spcPct val="110000"/>
              </a:lnSpc>
              <a:buFontTx/>
              <a:buNone/>
              <a:defRPr i="1">
                <a:solidFill>
                  <a:schemeClr val="accent2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Caption here</a:t>
            </a:r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100513" y="1333501"/>
            <a:ext cx="3990975" cy="36480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377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ox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18066" y="5257800"/>
            <a:ext cx="10972800" cy="762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10000"/>
              </a:lnSpc>
              <a:buFontTx/>
              <a:buNone/>
              <a:defRPr sz="3600" baseline="0">
                <a:solidFill>
                  <a:schemeClr val="tx2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Text Box Color 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601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ox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18066" y="5257800"/>
            <a:ext cx="10972800" cy="762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10000"/>
              </a:lnSpc>
              <a:buFontTx/>
              <a:buNone/>
              <a:defRPr sz="3600" baseline="0">
                <a:solidFill>
                  <a:schemeClr val="accent2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Text Box Color 2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4657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4695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2077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2133600"/>
            <a:ext cx="7162800" cy="4355827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Level one slide content</a:t>
            </a:r>
          </a:p>
          <a:p>
            <a:pPr lvl="1"/>
            <a:r>
              <a:rPr lang="en-US" dirty="0" smtClean="0"/>
              <a:t>Second level slide content</a:t>
            </a:r>
          </a:p>
          <a:p>
            <a:pPr lvl="2"/>
            <a:r>
              <a:rPr lang="en-US" dirty="0" smtClean="0"/>
              <a:t>Third level slide content</a:t>
            </a:r>
          </a:p>
          <a:p>
            <a:pPr lvl="3"/>
            <a:r>
              <a:rPr lang="en-US" dirty="0" smtClean="0"/>
              <a:t>Fourth level slide content</a:t>
            </a:r>
          </a:p>
          <a:p>
            <a:pPr lvl="4"/>
            <a:r>
              <a:rPr lang="en-US" dirty="0" smtClean="0"/>
              <a:t>Fifth level slide content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41965"/>
            <a:ext cx="7658100" cy="1233318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150" y="751843"/>
            <a:ext cx="2851702" cy="57872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3825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t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0" y="2133600"/>
            <a:ext cx="3886200" cy="4343400"/>
          </a:xfrm>
        </p:spPr>
        <p:txBody>
          <a:bodyPr/>
          <a:lstStyle>
            <a:lvl1pPr>
              <a:defRPr baseline="0"/>
            </a:lvl1pPr>
            <a:lvl2pPr>
              <a:defRPr/>
            </a:lvl2pPr>
            <a:lvl3pPr>
              <a:defRPr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 smtClean="0"/>
              <a:t>Level one slide content</a:t>
            </a:r>
          </a:p>
          <a:p>
            <a:pPr lvl="1"/>
            <a:r>
              <a:rPr lang="en-US" dirty="0" smtClean="0"/>
              <a:t>Second level slide content</a:t>
            </a:r>
          </a:p>
          <a:p>
            <a:pPr lvl="2"/>
            <a:r>
              <a:rPr lang="en-US" dirty="0" smtClean="0"/>
              <a:t>Third level slide content</a:t>
            </a:r>
          </a:p>
          <a:p>
            <a:pPr lvl="3"/>
            <a:r>
              <a:rPr lang="en-US" dirty="0" smtClean="0"/>
              <a:t>Fourth level slide content</a:t>
            </a:r>
          </a:p>
          <a:p>
            <a:pPr lvl="4"/>
            <a:r>
              <a:rPr lang="en-US" dirty="0" smtClean="0"/>
              <a:t>Fifth level slide content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988273" y="698530"/>
            <a:ext cx="4847529" cy="720103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0188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t Horizontal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151250" y="-772812"/>
            <a:ext cx="5973187" cy="887321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44480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5648980"/>
            <a:ext cx="10972800" cy="523220"/>
          </a:xfrm>
        </p:spPr>
        <p:txBody>
          <a:bodyPr anchor="ctr"/>
          <a:lstStyle>
            <a:lvl1pPr marL="0" indent="0" algn="ctr">
              <a:lnSpc>
                <a:spcPct val="110000"/>
              </a:lnSpc>
              <a:buFontTx/>
              <a:buNone/>
              <a:defRPr i="1">
                <a:solidFill>
                  <a:schemeClr val="accent1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Caption here</a:t>
            </a:r>
          </a:p>
        </p:txBody>
      </p:sp>
      <p:sp>
        <p:nvSpPr>
          <p:cNvPr id="4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100513" y="1333501"/>
            <a:ext cx="3990975" cy="3648075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13594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ox Colo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18066" y="5257800"/>
            <a:ext cx="10972800" cy="762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10000"/>
              </a:lnSpc>
              <a:buFontTx/>
              <a:buNone/>
              <a:defRPr sz="3600" baseline="0">
                <a:solidFill>
                  <a:schemeClr val="tx2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Text Box Color 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3403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Box Colo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618066" y="5257800"/>
            <a:ext cx="10972800" cy="762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10000"/>
              </a:lnSpc>
              <a:buFontTx/>
              <a:buNone/>
              <a:defRPr sz="3600" baseline="0">
                <a:solidFill>
                  <a:schemeClr val="accent1"/>
                </a:solidFill>
              </a:defRPr>
            </a:lvl1pPr>
            <a:lvl2pPr marL="344488" indent="0" algn="ctr">
              <a:buFontTx/>
              <a:buNone/>
              <a:defRPr>
                <a:solidFill>
                  <a:schemeClr val="accent1"/>
                </a:solidFill>
              </a:defRPr>
            </a:lvl2pPr>
            <a:lvl3pPr marL="687387" indent="0" algn="ctr">
              <a:buFontTx/>
              <a:buNone/>
              <a:defRPr>
                <a:solidFill>
                  <a:schemeClr val="accent1"/>
                </a:solidFill>
              </a:defRPr>
            </a:lvl3pPr>
            <a:lvl4pPr marL="1031875" indent="0" algn="ctr">
              <a:buFontTx/>
              <a:buNone/>
              <a:defRPr>
                <a:solidFill>
                  <a:schemeClr val="accent1"/>
                </a:solidFill>
              </a:defRPr>
            </a:lvl4pPr>
            <a:lvl5pPr marL="1376362" indent="0" algn="ctr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 smtClean="0"/>
              <a:t>Text Box Color 2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799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7792016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tags" Target="../tags/tag15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4.jpeg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ags" Target="../tags/tag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53.xml"/><Relationship Id="rId2" Type="http://schemas.openxmlformats.org/officeDocument/2006/relationships/slideLayout" Target="../slideLayouts/slideLayout43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52.xml"/><Relationship Id="rId5" Type="http://schemas.openxmlformats.org/officeDocument/2006/relationships/slideLayout" Target="../slideLayouts/slideLayout46.xml"/><Relationship Id="rId15" Type="http://schemas.openxmlformats.org/officeDocument/2006/relationships/image" Target="../media/image15.png"/><Relationship Id="rId10" Type="http://schemas.openxmlformats.org/officeDocument/2006/relationships/slideLayout" Target="../slideLayouts/slideLayout51.xml"/><Relationship Id="rId4" Type="http://schemas.openxmlformats.org/officeDocument/2006/relationships/slideLayout" Target="../slideLayouts/slideLayout45.xml"/><Relationship Id="rId9" Type="http://schemas.openxmlformats.org/officeDocument/2006/relationships/slideLayout" Target="../slideLayouts/slideLayout50.xml"/><Relationship Id="rId14" Type="http://schemas.openxmlformats.org/officeDocument/2006/relationships/tags" Target="../tags/tag45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641965"/>
            <a:ext cx="11430000" cy="1233318"/>
          </a:xfrm>
          <a:prstGeom prst="rect">
            <a:avLst/>
          </a:prstGeom>
        </p:spPr>
        <p:txBody>
          <a:bodyPr vert="horz" lIns="91440" tIns="91440" rIns="91440" bIns="9144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60494"/>
            <a:ext cx="11430000" cy="469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78"/>
            <a:ext cx="12192000" cy="56083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799" y="81133"/>
            <a:ext cx="1641843" cy="315899"/>
          </a:xfrm>
          <a:prstGeom prst="rect">
            <a:avLst/>
          </a:prstGeom>
        </p:spPr>
      </p:pic>
    </p:spTree>
    <p:custDataLst>
      <p:tags r:id="rId14"/>
    </p:custDataLst>
    <p:extLst>
      <p:ext uri="{BB962C8B-B14F-4D97-AF65-F5344CB8AC3E}">
        <p14:creationId xmlns:p14="http://schemas.microsoft.com/office/powerpoint/2010/main" val="3740275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56" r:id="rId3"/>
    <p:sldLayoutId id="2147483657" r:id="rId4"/>
    <p:sldLayoutId id="2147483654" r:id="rId5"/>
    <p:sldLayoutId id="2147483675" r:id="rId6"/>
    <p:sldLayoutId id="2147483676" r:id="rId7"/>
    <p:sldLayoutId id="2147483677" r:id="rId8"/>
    <p:sldLayoutId id="2147483655" r:id="rId9"/>
    <p:sldLayoutId id="2147483678" r:id="rId10"/>
    <p:sldLayoutId id="2147483679" r:id="rId11"/>
    <p:sldLayoutId id="2147483680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110000"/>
        </a:lnSpc>
        <a:spcBef>
          <a:spcPts val="1000"/>
        </a:spcBef>
        <a:spcAft>
          <a:spcPts val="300"/>
        </a:spcAft>
        <a:buClr>
          <a:schemeClr val="accent1"/>
        </a:buClr>
        <a:buSzPct val="100000"/>
        <a:buFont typeface="Verdana" panose="020B0604030504040204" pitchFamily="34" charset="0"/>
        <a:buChar char="●"/>
        <a:defRPr sz="28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914400" indent="-457200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accent1"/>
        </a:buClr>
        <a:buSzPct val="80000"/>
        <a:buFont typeface="Arial" panose="020B0604020202020204" pitchFamily="34" charset="0"/>
        <a:buChar char="►"/>
        <a:defRPr sz="2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376363" indent="-461963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tx1">
            <a:lumMod val="50000"/>
            <a:lumOff val="50000"/>
          </a:schemeClr>
        </a:buClr>
        <a:buSzPct val="100000"/>
        <a:buFont typeface="Wingdings" panose="05000000000000000000" pitchFamily="2" charset="2"/>
        <a:buChar char="§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371600" indent="-458788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tx1">
            <a:lumMod val="65000"/>
            <a:lumOff val="35000"/>
          </a:schemeClr>
        </a:buClr>
        <a:buSzPct val="100000"/>
        <a:buFont typeface="Wingdings" panose="05000000000000000000" pitchFamily="2" charset="2"/>
        <a:buChar char="§"/>
        <a:defRPr sz="2200" kern="1200">
          <a:solidFill>
            <a:schemeClr val="accent1">
              <a:lumMod val="75000"/>
            </a:schemeClr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457200" indent="0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accent1">
            <a:lumMod val="60000"/>
            <a:lumOff val="40000"/>
          </a:schemeClr>
        </a:buClr>
        <a:buSzPct val="100000"/>
        <a:buFont typeface="Wingdings" panose="05000000000000000000" pitchFamily="2" charset="2"/>
        <a:buNone/>
        <a:defRPr sz="1800" b="1" kern="1200" spc="-30" baseline="0">
          <a:solidFill>
            <a:schemeClr val="tx1">
              <a:lumMod val="65000"/>
              <a:lumOff val="35000"/>
            </a:schemeClr>
          </a:solidFill>
          <a:latin typeface="Consolas" panose="020B0609020204030204" pitchFamily="49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039619" y="5019905"/>
            <a:ext cx="7152381" cy="183809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7175" y="3692948"/>
            <a:ext cx="11677650" cy="1233318"/>
          </a:xfrm>
          <a:prstGeom prst="rect">
            <a:avLst/>
          </a:prstGeom>
        </p:spPr>
        <p:txBody>
          <a:bodyPr vert="horz" lIns="91440" tIns="91440" rIns="91440" bIns="9144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176" y="4996512"/>
            <a:ext cx="11677649" cy="895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lvl="0" indent="0">
              <a:buNone/>
            </a:pPr>
            <a:r>
              <a:rPr lang="en-US" dirty="0" smtClean="0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71" y="734864"/>
            <a:ext cx="5597154" cy="2291541"/>
          </a:xfrm>
          <a:prstGeom prst="rect">
            <a:avLst/>
          </a:prstGeom>
        </p:spPr>
      </p:pic>
      <p:sp>
        <p:nvSpPr>
          <p:cNvPr id="14" name="TextBox 13"/>
          <p:cNvSpPr txBox="1"/>
          <p:nvPr userDrawn="1"/>
        </p:nvSpPr>
        <p:spPr>
          <a:xfrm>
            <a:off x="344905" y="6232358"/>
            <a:ext cx="4539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[Choose a valid Layout for this slide]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custDataLst>
      <p:tags r:id="rId19"/>
    </p:custDataLst>
    <p:extLst>
      <p:ext uri="{BB962C8B-B14F-4D97-AF65-F5344CB8AC3E}">
        <p14:creationId xmlns:p14="http://schemas.microsoft.com/office/powerpoint/2010/main" val="4086464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110000"/>
        </a:lnSpc>
        <a:spcBef>
          <a:spcPts val="1000"/>
        </a:spcBef>
        <a:spcAft>
          <a:spcPts val="1000"/>
        </a:spcAft>
        <a:buClr>
          <a:schemeClr val="accent1"/>
        </a:buClr>
        <a:buSzPct val="100000"/>
        <a:buFont typeface="Verdana" panose="020B0604030504040204" pitchFamily="34" charset="0"/>
        <a:buChar char="●"/>
        <a:defRPr lang="en-US" sz="2400" kern="1200" dirty="0" smtClean="0">
          <a:solidFill>
            <a:srgbClr val="4C5456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spcAft>
          <a:spcPts val="1000"/>
        </a:spcAft>
        <a:buClr>
          <a:schemeClr val="accent1"/>
        </a:buClr>
        <a:buSzPct val="80000"/>
        <a:buFont typeface="Arial" panose="020B0604020202020204" pitchFamily="34" charset="0"/>
        <a:buChar char="►"/>
        <a:defRPr lang="en-US" sz="2000" kern="1200" dirty="0" smtClean="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376363" indent="-461963" algn="l" defTabSz="914400" rtl="0" eaLnBrk="1" latinLnBrk="0" hangingPunct="1">
        <a:lnSpc>
          <a:spcPct val="90000"/>
        </a:lnSpc>
        <a:spcBef>
          <a:spcPts val="500"/>
        </a:spcBef>
        <a:spcAft>
          <a:spcPts val="1000"/>
        </a:spcAft>
        <a:buClr>
          <a:schemeClr val="accent1">
            <a:lumMod val="60000"/>
            <a:lumOff val="40000"/>
          </a:schemeClr>
        </a:buClr>
        <a:buSzPct val="100000"/>
        <a:buFont typeface="Wingdings" panose="05000000000000000000" pitchFamily="2" charset="2"/>
        <a:buChar char="§"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828800" indent="-458788" algn="l" defTabSz="914400" rtl="0" eaLnBrk="1" latinLnBrk="0" hangingPunct="1">
        <a:lnSpc>
          <a:spcPct val="90000"/>
        </a:lnSpc>
        <a:spcBef>
          <a:spcPts val="500"/>
        </a:spcBef>
        <a:spcAft>
          <a:spcPts val="1000"/>
        </a:spcAft>
        <a:buClr>
          <a:schemeClr val="accent1">
            <a:lumMod val="60000"/>
            <a:lumOff val="40000"/>
          </a:schemeClr>
        </a:buClr>
        <a:buSzPct val="100000"/>
        <a:buFont typeface="Wingdings" panose="05000000000000000000" pitchFamily="2" charset="2"/>
        <a:buChar char="§"/>
        <a:defRPr lang="en-US" sz="1600" kern="1200" dirty="0" smtClean="0">
          <a:solidFill>
            <a:schemeClr val="tx1">
              <a:lumMod val="50000"/>
              <a:lumOff val="50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290763" indent="-461963" algn="l" defTabSz="914400" rtl="0" eaLnBrk="1" latinLnBrk="0" hangingPunct="1">
        <a:lnSpc>
          <a:spcPct val="90000"/>
        </a:lnSpc>
        <a:spcBef>
          <a:spcPts val="500"/>
        </a:spcBef>
        <a:spcAft>
          <a:spcPts val="1000"/>
        </a:spcAft>
        <a:buClr>
          <a:schemeClr val="accent1">
            <a:lumMod val="60000"/>
            <a:lumOff val="40000"/>
          </a:schemeClr>
        </a:buClr>
        <a:buSzPct val="100000"/>
        <a:buFont typeface="Wingdings" panose="05000000000000000000" pitchFamily="2" charset="2"/>
        <a:buChar char="§"/>
        <a:defRPr lang="en-US" sz="1600" kern="1200" dirty="0">
          <a:solidFill>
            <a:schemeClr val="tx1">
              <a:lumMod val="50000"/>
              <a:lumOff val="50000"/>
            </a:schemeClr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78"/>
            <a:ext cx="12192000" cy="5606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641965"/>
            <a:ext cx="11430000" cy="1233318"/>
          </a:xfrm>
          <a:prstGeom prst="rect">
            <a:avLst/>
          </a:prstGeom>
        </p:spPr>
        <p:txBody>
          <a:bodyPr vert="horz" lIns="91440" tIns="91440" rIns="91440" bIns="9144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60494"/>
            <a:ext cx="11430000" cy="469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799" y="81133"/>
            <a:ext cx="1641843" cy="315899"/>
          </a:xfrm>
          <a:prstGeom prst="rect">
            <a:avLst/>
          </a:prstGeom>
        </p:spPr>
      </p:pic>
    </p:spTree>
    <p:custDataLst>
      <p:tags r:id="rId14"/>
    </p:custDataLst>
    <p:extLst>
      <p:ext uri="{BB962C8B-B14F-4D97-AF65-F5344CB8AC3E}">
        <p14:creationId xmlns:p14="http://schemas.microsoft.com/office/powerpoint/2010/main" val="3414224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23" r:id="rId10"/>
    <p:sldLayoutId id="2147483724" r:id="rId11"/>
    <p:sldLayoutId id="2147483725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110000"/>
        </a:lnSpc>
        <a:spcBef>
          <a:spcPts val="1000"/>
        </a:spcBef>
        <a:spcAft>
          <a:spcPts val="300"/>
        </a:spcAft>
        <a:buClr>
          <a:schemeClr val="accent3"/>
        </a:buClr>
        <a:buSzPct val="100000"/>
        <a:buFont typeface="Verdana" panose="020B0604030504040204" pitchFamily="34" charset="0"/>
        <a:buChar char="●"/>
        <a:defRPr sz="28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914400" indent="-457200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accent3"/>
        </a:buClr>
        <a:buSzPct val="80000"/>
        <a:buFont typeface="Arial" panose="020B0604020202020204" pitchFamily="34" charset="0"/>
        <a:buChar char="►"/>
        <a:defRPr sz="2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376363" indent="-461963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tx1">
            <a:lumMod val="50000"/>
            <a:lumOff val="50000"/>
          </a:schemeClr>
        </a:buClr>
        <a:buSzPct val="100000"/>
        <a:buFont typeface="Wingdings" panose="05000000000000000000" pitchFamily="2" charset="2"/>
        <a:buChar char="§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371600" indent="-458788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tx1">
            <a:lumMod val="65000"/>
            <a:lumOff val="35000"/>
          </a:schemeClr>
        </a:buClr>
        <a:buSzPct val="100000"/>
        <a:buFont typeface="Wingdings" panose="05000000000000000000" pitchFamily="2" charset="2"/>
        <a:buChar char="§"/>
        <a:defRPr sz="2200" kern="1200">
          <a:solidFill>
            <a:schemeClr val="accent3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457200" indent="0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accent3">
            <a:lumMod val="60000"/>
            <a:lumOff val="40000"/>
          </a:schemeClr>
        </a:buClr>
        <a:buSzPct val="100000"/>
        <a:buFont typeface="Wingdings" panose="05000000000000000000" pitchFamily="2" charset="2"/>
        <a:buNone/>
        <a:defRPr sz="1800" b="1" kern="1200" spc="-30" baseline="0">
          <a:solidFill>
            <a:schemeClr val="tx1">
              <a:lumMod val="65000"/>
              <a:lumOff val="35000"/>
            </a:schemeClr>
          </a:solidFill>
          <a:latin typeface="Consolas" panose="020B0609020204030204" pitchFamily="49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78"/>
            <a:ext cx="12192000" cy="56069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641965"/>
            <a:ext cx="11430000" cy="1233318"/>
          </a:xfrm>
          <a:prstGeom prst="rect">
            <a:avLst/>
          </a:prstGeom>
        </p:spPr>
        <p:txBody>
          <a:bodyPr vert="horz" lIns="91440" tIns="91440" rIns="91440" bIns="9144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960494"/>
            <a:ext cx="11430000" cy="4697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799" y="81133"/>
            <a:ext cx="1641843" cy="315899"/>
          </a:xfrm>
          <a:prstGeom prst="rect">
            <a:avLst/>
          </a:prstGeom>
        </p:spPr>
      </p:pic>
    </p:spTree>
    <p:custDataLst>
      <p:tags r:id="rId14"/>
    </p:custDataLst>
    <p:extLst>
      <p:ext uri="{BB962C8B-B14F-4D97-AF65-F5344CB8AC3E}">
        <p14:creationId xmlns:p14="http://schemas.microsoft.com/office/powerpoint/2010/main" val="103620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726" r:id="rId10"/>
    <p:sldLayoutId id="2147483727" r:id="rId11"/>
    <p:sldLayoutId id="2147483728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110000"/>
        </a:lnSpc>
        <a:spcBef>
          <a:spcPts val="1000"/>
        </a:spcBef>
        <a:spcAft>
          <a:spcPts val="300"/>
        </a:spcAft>
        <a:buClr>
          <a:schemeClr val="accent2"/>
        </a:buClr>
        <a:buSzPct val="100000"/>
        <a:buFont typeface="Verdana" panose="020B0604030504040204" pitchFamily="34" charset="0"/>
        <a:buChar char="●"/>
        <a:defRPr sz="28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1pPr>
      <a:lvl2pPr marL="914400" indent="-457200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accent2"/>
        </a:buClr>
        <a:buSzPct val="80000"/>
        <a:buFont typeface="Arial" panose="020B0604020202020204" pitchFamily="34" charset="0"/>
        <a:buChar char="►"/>
        <a:defRPr sz="2400" kern="1200">
          <a:solidFill>
            <a:schemeClr val="tx1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2pPr>
      <a:lvl3pPr marL="1376363" indent="-461963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tx1">
            <a:lumMod val="50000"/>
            <a:lumOff val="50000"/>
          </a:schemeClr>
        </a:buClr>
        <a:buSzPct val="100000"/>
        <a:buFont typeface="Wingdings" panose="05000000000000000000" pitchFamily="2" charset="2"/>
        <a:buChar char="§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3pPr>
      <a:lvl4pPr marL="1371600" indent="-458788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tx1">
            <a:lumMod val="65000"/>
            <a:lumOff val="35000"/>
          </a:schemeClr>
        </a:buClr>
        <a:buSzPct val="100000"/>
        <a:buFont typeface="Wingdings" panose="05000000000000000000" pitchFamily="2" charset="2"/>
        <a:buChar char="§"/>
        <a:tabLst/>
        <a:defRPr sz="2200" kern="1200">
          <a:solidFill>
            <a:schemeClr val="accent2"/>
          </a:solidFill>
          <a:latin typeface="+mn-lt"/>
          <a:ea typeface="Verdana" panose="020B0604030504040204" pitchFamily="34" charset="0"/>
          <a:cs typeface="Verdana" panose="020B0604030504040204" pitchFamily="34" charset="0"/>
        </a:defRPr>
      </a:lvl4pPr>
      <a:lvl5pPr marL="452437" indent="0" algn="l" defTabSz="914400" rtl="0" eaLnBrk="1" latinLnBrk="0" hangingPunct="1">
        <a:lnSpc>
          <a:spcPct val="110000"/>
        </a:lnSpc>
        <a:spcBef>
          <a:spcPts val="500"/>
        </a:spcBef>
        <a:spcAft>
          <a:spcPts val="300"/>
        </a:spcAft>
        <a:buClr>
          <a:schemeClr val="accent2">
            <a:lumMod val="60000"/>
            <a:lumOff val="40000"/>
          </a:schemeClr>
        </a:buClr>
        <a:buSzPct val="100000"/>
        <a:buFont typeface="Wingdings" panose="05000000000000000000" pitchFamily="2" charset="2"/>
        <a:buNone/>
        <a:defRPr sz="1800" b="1" kern="1200" spc="-30" baseline="0">
          <a:solidFill>
            <a:schemeClr val="tx1">
              <a:lumMod val="65000"/>
              <a:lumOff val="35000"/>
            </a:schemeClr>
          </a:solidFill>
          <a:latin typeface="Consolas" panose="020B0609020204030204" pitchFamily="49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1714826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 cap="all" spc="200" baseline="0">
          <a:solidFill>
            <a:schemeClr val="tx1"/>
          </a:solidFill>
          <a:latin typeface="Montserrat Bold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 baseline="0">
          <a:solidFill>
            <a:schemeClr val="tx1"/>
          </a:solidFill>
          <a:latin typeface="Montserrat Regular" charset="0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600" kern="1200" baseline="0">
          <a:solidFill>
            <a:schemeClr val="tx1"/>
          </a:solidFill>
          <a:latin typeface="Montserrat Light" charset="0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 baseline="0">
          <a:solidFill>
            <a:schemeClr val="accent4"/>
          </a:solidFill>
          <a:latin typeface="Montserrat Regular" charset="0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 baseline="0">
          <a:solidFill>
            <a:schemeClr val="tx1"/>
          </a:solidFill>
          <a:latin typeface="Montserrat Regular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1800" kern="1200" baseline="0">
          <a:solidFill>
            <a:schemeClr val="tx1"/>
          </a:solidFill>
          <a:latin typeface="Montserrat Regular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Monday, February 3, 2020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61963" y="3268419"/>
            <a:ext cx="11268074" cy="892552"/>
          </a:xfrm>
        </p:spPr>
        <p:txBody>
          <a:bodyPr anchor="t"/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Chris Wallingford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Product Owner, Data and Reporting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61963" y="1669468"/>
            <a:ext cx="11268075" cy="1403461"/>
          </a:xfrm>
        </p:spPr>
        <p:txBody>
          <a:bodyPr/>
          <a:lstStyle/>
          <a:p>
            <a:r>
              <a:rPr lang="fr-FR" b="1" dirty="0" smtClean="0"/>
              <a:t>New York City Tessitura User Group: </a:t>
            </a:r>
            <a:br>
              <a:rPr lang="fr-FR" b="1" dirty="0" smtClean="0"/>
            </a:br>
            <a:r>
              <a:rPr lang="fr-FR" b="1" dirty="0" smtClean="0"/>
              <a:t>Tessitura </a:t>
            </a:r>
            <a:r>
              <a:rPr lang="fr-FR" b="1" dirty="0" err="1" smtClean="0"/>
              <a:t>Analytics</a:t>
            </a:r>
            <a:r>
              <a:rPr lang="fr-FR" b="1" dirty="0" smtClean="0"/>
              <a:t> </a:t>
            </a:r>
            <a:r>
              <a:rPr lang="fr-FR" b="1" dirty="0"/>
              <a:t>Solution Center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04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How many seats are </a:t>
            </a:r>
            <a:r>
              <a:rPr lang="en-US" b="1" dirty="0" smtClean="0"/>
              <a:t>available</a:t>
            </a:r>
            <a:r>
              <a:rPr lang="en-US" dirty="0" smtClean="0"/>
              <a:t> for sale… divided by the total capacity</a:t>
            </a:r>
          </a:p>
          <a:p>
            <a:r>
              <a:rPr lang="en-US" dirty="0" smtClean="0"/>
              <a:t>Do we need to release more seats?</a:t>
            </a:r>
          </a:p>
          <a:p>
            <a:r>
              <a:rPr lang="en-US" dirty="0" smtClean="0"/>
              <a:t>Available = Unsold and Not Held</a:t>
            </a:r>
          </a:p>
          <a:p>
            <a:r>
              <a:rPr lang="en-US" dirty="0" smtClean="0"/>
              <a:t>Learning:</a:t>
            </a:r>
          </a:p>
          <a:p>
            <a:pPr lvl="1"/>
            <a:r>
              <a:rPr lang="en-US" dirty="0" smtClean="0"/>
              <a:t>Filtered Values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% Capacity Available Accounting for Holds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6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Show receivables for school groups as of the start of the month, not as of today.</a:t>
            </a:r>
          </a:p>
          <a:p>
            <a:r>
              <a:rPr lang="en-US" dirty="0" smtClean="0"/>
              <a:t>Learning:</a:t>
            </a:r>
          </a:p>
          <a:p>
            <a:pPr lvl="1"/>
            <a:r>
              <a:rPr lang="en-US" dirty="0" smtClean="0"/>
              <a:t>Invoice Payment Method Types in Analytics</a:t>
            </a:r>
          </a:p>
          <a:p>
            <a:pPr lvl="1"/>
            <a:r>
              <a:rPr lang="en-US" dirty="0" smtClean="0"/>
              <a:t>Also applies to Gift Certificate and On Account Types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Unpaid Ticket Amounts As-Of a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202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Daily alignment of sales over last 30 days with those same days in the prior year</a:t>
            </a:r>
          </a:p>
          <a:p>
            <a:r>
              <a:rPr lang="en-US" dirty="0" smtClean="0"/>
              <a:t>Jan 30, 2020 shows sales from Jan 30, 2020 against Jan 30, 2019</a:t>
            </a:r>
          </a:p>
          <a:p>
            <a:r>
              <a:rPr lang="en-US" dirty="0" smtClean="0"/>
              <a:t>Learning:</a:t>
            </a:r>
          </a:p>
          <a:p>
            <a:pPr lvl="1"/>
            <a:r>
              <a:rPr lang="en-US" dirty="0"/>
              <a:t>Time Period </a:t>
            </a:r>
            <a:r>
              <a:rPr lang="en-US" dirty="0" smtClean="0"/>
              <a:t>filter type</a:t>
            </a:r>
          </a:p>
          <a:p>
            <a:pPr lvl="1"/>
            <a:r>
              <a:rPr lang="en-US" dirty="0" smtClean="0"/>
              <a:t>PASTYEAR() function</a:t>
            </a:r>
          </a:p>
          <a:p>
            <a:pPr lvl="1"/>
            <a:r>
              <a:rPr lang="en-US" dirty="0" smtClean="0"/>
              <a:t>RSUM() function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Daily Membership Sales </a:t>
            </a:r>
            <a:br>
              <a:rPr lang="en-US" dirty="0" smtClean="0"/>
            </a:br>
            <a:r>
              <a:rPr lang="en-US" dirty="0" smtClean="0"/>
              <a:t>Against Same Days Last Year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877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Monthly Sales Current and Past Fiscal Year… against a Monthly Sales Goal… without customization</a:t>
            </a:r>
          </a:p>
          <a:p>
            <a:pPr lvl="1"/>
            <a:r>
              <a:rPr lang="en-US" dirty="0" smtClean="0"/>
              <a:t>What does it look like as a customization? </a:t>
            </a:r>
          </a:p>
          <a:p>
            <a:r>
              <a:rPr lang="en-US" dirty="0" smtClean="0"/>
              <a:t>Jan 2020 shows sales from Jan 2020 against Jan 2019, and a Goal Amount for Jan 2020</a:t>
            </a:r>
          </a:p>
          <a:p>
            <a:r>
              <a:rPr lang="en-US" dirty="0" smtClean="0"/>
              <a:t>Learning:</a:t>
            </a:r>
          </a:p>
          <a:p>
            <a:pPr lvl="1"/>
            <a:r>
              <a:rPr lang="en-US" dirty="0"/>
              <a:t>PASTYEAR() function</a:t>
            </a:r>
          </a:p>
          <a:p>
            <a:pPr lvl="1"/>
            <a:r>
              <a:rPr lang="en-US" dirty="0"/>
              <a:t>RSUM() function</a:t>
            </a:r>
          </a:p>
          <a:p>
            <a:pPr lvl="1"/>
            <a:r>
              <a:rPr lang="en-US" dirty="0" smtClean="0"/>
              <a:t>CASE statement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Monthly Membership Sales </a:t>
            </a:r>
            <a:br>
              <a:rPr lang="en-US" dirty="0" smtClean="0"/>
            </a:br>
            <a:r>
              <a:rPr lang="en-US" dirty="0" smtClean="0"/>
              <a:t>Against Monthly Membership Goals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77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Monthly Sales Current and Past </a:t>
            </a:r>
            <a:r>
              <a:rPr lang="en-US" dirty="0" smtClean="0"/>
              <a:t>4 Fiscal Years… </a:t>
            </a:r>
          </a:p>
          <a:p>
            <a:r>
              <a:rPr lang="en-US" dirty="0" smtClean="0"/>
              <a:t>Include in each Fiscal Year, the last month of the Prior Fiscal Year, and any Amount from that month attributable to the Fiscal Year being reported</a:t>
            </a:r>
          </a:p>
          <a:p>
            <a:r>
              <a:rPr lang="en-US" b="1" dirty="0" smtClean="0"/>
              <a:t>Optional: </a:t>
            </a:r>
            <a:r>
              <a:rPr lang="en-US" dirty="0" smtClean="0"/>
              <a:t>Include in each “last month of the Prior Fiscal Year,” </a:t>
            </a:r>
            <a:r>
              <a:rPr lang="en-US" b="1" dirty="0" smtClean="0">
                <a:solidFill>
                  <a:schemeClr val="accent1"/>
                </a:solidFill>
              </a:rPr>
              <a:t>ALL</a:t>
            </a:r>
            <a:r>
              <a:rPr lang="en-US" b="1" dirty="0" smtClean="0"/>
              <a:t> </a:t>
            </a:r>
            <a:r>
              <a:rPr lang="en-US" dirty="0" smtClean="0"/>
              <a:t>income from the Prior Fiscal Year that is attributable to the Fiscal Year being reported</a:t>
            </a:r>
          </a:p>
          <a:p>
            <a:r>
              <a:rPr lang="en-US" dirty="0" smtClean="0"/>
              <a:t>Learning:</a:t>
            </a:r>
          </a:p>
          <a:p>
            <a:pPr lvl="1"/>
            <a:r>
              <a:rPr lang="en-US" dirty="0" smtClean="0"/>
              <a:t>RSUM() function</a:t>
            </a:r>
          </a:p>
          <a:p>
            <a:pPr lvl="1"/>
            <a:r>
              <a:rPr lang="en-US" dirty="0" smtClean="0"/>
              <a:t>PREV() function</a:t>
            </a:r>
          </a:p>
          <a:p>
            <a:pPr lvl="1"/>
            <a:r>
              <a:rPr lang="en-US" dirty="0" smtClean="0"/>
              <a:t>IF() </a:t>
            </a:r>
            <a:r>
              <a:rPr lang="en-US" dirty="0" smtClean="0"/>
              <a:t>statement</a:t>
            </a:r>
          </a:p>
          <a:p>
            <a:pPr lvl="1"/>
            <a:r>
              <a:rPr lang="en-US" dirty="0" smtClean="0"/>
              <a:t>ALL() function</a:t>
            </a:r>
            <a:endParaRPr lang="en-US" dirty="0" smtClean="0"/>
          </a:p>
          <a:p>
            <a:pPr lvl="1"/>
            <a:r>
              <a:rPr lang="en-US" dirty="0" smtClean="0"/>
              <a:t>Filtered </a:t>
            </a:r>
            <a:r>
              <a:rPr lang="en-US" dirty="0" smtClean="0"/>
              <a:t>Values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13-Fiscal-Period by 5-Year Income Curve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675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DATAFILEFULLNAME" val="C:\Users\Beth\Documents\_MY_FILES_\TLCC\TLCC 2017\Slide Templates\MacroBook1.xlsm"/>
  <p:tag name="DATAFOLDER" val="C:\Users\Beth\Documents\_MY_FILES_\TLCC\TLCC 2017\Slide Templates\"/>
  <p:tag name="DATAFILE" val="MacroBook1.xlsm"/>
  <p:tag name="WORKSHEETINDEX" val="0"/>
  <p:tag name="ROTATEDATA" val="NO"/>
  <p:tag name="OUTPUTFOLDER" val="C:\Users\Beth\Documents\_MY_FILES_\TLCC\TLCC 2017\Slide Templates\"/>
  <p:tag name="MERGEMODE" val="PRESENTATIONS"/>
  <p:tag name="SKIPFEEDBACK" val="NO"/>
  <p:tag name="TESTMODE" val="NO"/>
  <p:tag name="TESTSTARTRECORD" val="1"/>
  <p:tag name="TESTENDRECORD" val="0"/>
  <p:tag name="LASTSAVETOFOLDER" val="C:\Users\Beth\Documents\_MY_FILES_\TLCC\TLCC 2017\Slide Templates\"/>
  <p:tag name="ARTICULATE_SLIDE_COUNT" val="6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ssitura Slides Red">
  <a:themeElements>
    <a:clrScheme name="TessituraPPT2017">
      <a:dk1>
        <a:srgbClr val="000000"/>
      </a:dk1>
      <a:lt1>
        <a:srgbClr val="FFFFFF"/>
      </a:lt1>
      <a:dk2>
        <a:srgbClr val="242B2D"/>
      </a:dk2>
      <a:lt2>
        <a:srgbClr val="F6F6F6"/>
      </a:lt2>
      <a:accent1>
        <a:srgbClr val="E3463B"/>
      </a:accent1>
      <a:accent2>
        <a:srgbClr val="48AFA4"/>
      </a:accent2>
      <a:accent3>
        <a:srgbClr val="514EA6"/>
      </a:accent3>
      <a:accent4>
        <a:srgbClr val="192C57"/>
      </a:accent4>
      <a:accent5>
        <a:srgbClr val="242B2D"/>
      </a:accent5>
      <a:accent6>
        <a:srgbClr val="F6F6F6"/>
      </a:accent6>
      <a:hlink>
        <a:srgbClr val="0563C1"/>
      </a:hlink>
      <a:folHlink>
        <a:srgbClr val="954F72"/>
      </a:folHlink>
    </a:clrScheme>
    <a:fontScheme name="Tessitura2017">
      <a:majorFont>
        <a:latin typeface="Domine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situra_Network_TLCC2017_Template - Master Slide Deck.pptx" id="{D9DDA543-CF8A-44AE-BD73-08ACB156C1B6}" vid="{1E7EBEE3-3C8A-4FCF-937B-17776BBD870B}"/>
    </a:ext>
  </a:extLst>
</a:theme>
</file>

<file path=ppt/theme/theme2.xml><?xml version="1.0" encoding="utf-8"?>
<a:theme xmlns:a="http://schemas.openxmlformats.org/drawingml/2006/main" name="Tessitura">
  <a:themeElements>
    <a:clrScheme name="TessituraPPT2017">
      <a:dk1>
        <a:srgbClr val="000000"/>
      </a:dk1>
      <a:lt1>
        <a:srgbClr val="FFFFFF"/>
      </a:lt1>
      <a:dk2>
        <a:srgbClr val="242B2D"/>
      </a:dk2>
      <a:lt2>
        <a:srgbClr val="F6F6F6"/>
      </a:lt2>
      <a:accent1>
        <a:srgbClr val="E3463B"/>
      </a:accent1>
      <a:accent2>
        <a:srgbClr val="48AFA4"/>
      </a:accent2>
      <a:accent3>
        <a:srgbClr val="514EA6"/>
      </a:accent3>
      <a:accent4>
        <a:srgbClr val="192C57"/>
      </a:accent4>
      <a:accent5>
        <a:srgbClr val="242B2D"/>
      </a:accent5>
      <a:accent6>
        <a:srgbClr val="F6F6F6"/>
      </a:accent6>
      <a:hlink>
        <a:srgbClr val="0563C1"/>
      </a:hlink>
      <a:folHlink>
        <a:srgbClr val="954F72"/>
      </a:folHlink>
    </a:clrScheme>
    <a:fontScheme name="Tessitura2017">
      <a:majorFont>
        <a:latin typeface="Domine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situra_Network_TLCC2017_Template - Master Slide Deck.pptx" id="{D9DDA543-CF8A-44AE-BD73-08ACB156C1B6}" vid="{49B0C0B6-74E9-4F29-AC90-0522629AEB12}"/>
    </a:ext>
  </a:extLst>
</a:theme>
</file>

<file path=ppt/theme/theme3.xml><?xml version="1.0" encoding="utf-8"?>
<a:theme xmlns:a="http://schemas.openxmlformats.org/drawingml/2006/main" name="Tessitura Slides Purple">
  <a:themeElements>
    <a:clrScheme name="TessituraPPT2017">
      <a:dk1>
        <a:srgbClr val="000000"/>
      </a:dk1>
      <a:lt1>
        <a:srgbClr val="FFFFFF"/>
      </a:lt1>
      <a:dk2>
        <a:srgbClr val="242B2D"/>
      </a:dk2>
      <a:lt2>
        <a:srgbClr val="F6F6F6"/>
      </a:lt2>
      <a:accent1>
        <a:srgbClr val="E3463B"/>
      </a:accent1>
      <a:accent2>
        <a:srgbClr val="48AFA4"/>
      </a:accent2>
      <a:accent3>
        <a:srgbClr val="514EA6"/>
      </a:accent3>
      <a:accent4>
        <a:srgbClr val="192C57"/>
      </a:accent4>
      <a:accent5>
        <a:srgbClr val="242B2D"/>
      </a:accent5>
      <a:accent6>
        <a:srgbClr val="F6F6F6"/>
      </a:accent6>
      <a:hlink>
        <a:srgbClr val="0563C1"/>
      </a:hlink>
      <a:folHlink>
        <a:srgbClr val="954F72"/>
      </a:folHlink>
    </a:clrScheme>
    <a:fontScheme name="Tessitura2017">
      <a:majorFont>
        <a:latin typeface="Domine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situra_Network_TLCC2017_Template - Master Slide Deck.pptx" id="{D9DDA543-CF8A-44AE-BD73-08ACB156C1B6}" vid="{2B79098B-6682-414A-90DB-52BE2DC27E8A}"/>
    </a:ext>
  </a:extLst>
</a:theme>
</file>

<file path=ppt/theme/theme4.xml><?xml version="1.0" encoding="utf-8"?>
<a:theme xmlns:a="http://schemas.openxmlformats.org/drawingml/2006/main" name="Tessitura Slides Green">
  <a:themeElements>
    <a:clrScheme name="TessituraPPT2017">
      <a:dk1>
        <a:srgbClr val="000000"/>
      </a:dk1>
      <a:lt1>
        <a:srgbClr val="FFFFFF"/>
      </a:lt1>
      <a:dk2>
        <a:srgbClr val="242B2D"/>
      </a:dk2>
      <a:lt2>
        <a:srgbClr val="F6F6F6"/>
      </a:lt2>
      <a:accent1>
        <a:srgbClr val="E3463B"/>
      </a:accent1>
      <a:accent2>
        <a:srgbClr val="48AFA4"/>
      </a:accent2>
      <a:accent3>
        <a:srgbClr val="514EA6"/>
      </a:accent3>
      <a:accent4>
        <a:srgbClr val="192C57"/>
      </a:accent4>
      <a:accent5>
        <a:srgbClr val="242B2D"/>
      </a:accent5>
      <a:accent6>
        <a:srgbClr val="F6F6F6"/>
      </a:accent6>
      <a:hlink>
        <a:srgbClr val="0563C1"/>
      </a:hlink>
      <a:folHlink>
        <a:srgbClr val="954F72"/>
      </a:folHlink>
    </a:clrScheme>
    <a:fontScheme name="Tessitura2017">
      <a:majorFont>
        <a:latin typeface="Domine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situra_Network_TLCC2017_Template - Master Slide Deck.pptx" id="{D9DDA543-CF8A-44AE-BD73-08ACB156C1B6}" vid="{34945474-40C7-4346-9710-5561AA547A9D}"/>
    </a:ext>
  </a:extLst>
</a:theme>
</file>

<file path=ppt/theme/theme5.xml><?xml version="1.0" encoding="utf-8"?>
<a:theme xmlns:a="http://schemas.openxmlformats.org/drawingml/2006/main" name="3_Office Theme">
  <a:themeElements>
    <a:clrScheme name="Tess Brand">
      <a:dk1>
        <a:srgbClr val="000000"/>
      </a:dk1>
      <a:lt1>
        <a:srgbClr val="FFFFFF"/>
      </a:lt1>
      <a:dk2>
        <a:srgbClr val="6F746A"/>
      </a:dk2>
      <a:lt2>
        <a:srgbClr val="EBEBE6"/>
      </a:lt2>
      <a:accent1>
        <a:srgbClr val="E3463B"/>
      </a:accent1>
      <a:accent2>
        <a:srgbClr val="5351A3"/>
      </a:accent2>
      <a:accent3>
        <a:srgbClr val="48AFA5"/>
      </a:accent3>
      <a:accent4>
        <a:srgbClr val="6F7477"/>
      </a:accent4>
      <a:accent5>
        <a:srgbClr val="EABD22"/>
      </a:accent5>
      <a:accent6>
        <a:srgbClr val="1F6CE0"/>
      </a:accent6>
      <a:hlink>
        <a:srgbClr val="E3463B"/>
      </a:hlink>
      <a:folHlink>
        <a:srgbClr val="C3C5C6"/>
      </a:folHlink>
    </a:clrScheme>
    <a:fontScheme name="TN 2018 template">
      <a:majorFont>
        <a:latin typeface="Montserrat Regular"/>
        <a:ea typeface=""/>
        <a:cs typeface=""/>
      </a:majorFont>
      <a:minorFont>
        <a:latin typeface="Montserrat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N Storytelling Template (1).pptx" id="{ECC44143-13BB-49C4-9777-EA1C12B9B43B}" vid="{8AABC580-FB2B-46A9-87CB-F10400D47B32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Tessitura_Network_TLCC2017_Template - Master Slide Deck</Template>
  <TotalTime>4595</TotalTime>
  <Words>312</Words>
  <Application>Microsoft Office PowerPoint</Application>
  <PresentationFormat>Widescreen</PresentationFormat>
  <Paragraphs>44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6</vt:i4>
      </vt:variant>
    </vt:vector>
  </HeadingPairs>
  <TitlesOfParts>
    <vt:vector size="21" baseType="lpstr">
      <vt:lpstr>Montserrat</vt:lpstr>
      <vt:lpstr>Montserrat Regular</vt:lpstr>
      <vt:lpstr>Verdana</vt:lpstr>
      <vt:lpstr>Consolas</vt:lpstr>
      <vt:lpstr>Domine</vt:lpstr>
      <vt:lpstr>Montserrat Bold</vt:lpstr>
      <vt:lpstr>Calibri</vt:lpstr>
      <vt:lpstr>Arial</vt:lpstr>
      <vt:lpstr>Wingdings</vt:lpstr>
      <vt:lpstr>Montserrat Light</vt:lpstr>
      <vt:lpstr>Tessitura Slides Red</vt:lpstr>
      <vt:lpstr>Tessitura</vt:lpstr>
      <vt:lpstr>Tessitura Slides Purple</vt:lpstr>
      <vt:lpstr>Tessitura Slides Green</vt:lpstr>
      <vt:lpstr>3_Office Theme</vt:lpstr>
      <vt:lpstr>New York City Tessitura User Group:  Tessitura Analytics Solution Center</vt:lpstr>
      <vt:lpstr>% Capacity Available Accounting for Holds</vt:lpstr>
      <vt:lpstr>Unpaid Ticket Amounts As-Of a Date</vt:lpstr>
      <vt:lpstr>Daily Membership Sales  Against Same Days Last Year </vt:lpstr>
      <vt:lpstr>Monthly Membership Sales  Against Monthly Membership Goals</vt:lpstr>
      <vt:lpstr>13-Fiscal-Period by 5-Year Income Curve</vt:lpstr>
    </vt:vector>
  </TitlesOfParts>
  <Company>Tessitura Network,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these slides:</dc:title>
  <dc:creator>Chris</dc:creator>
  <cp:lastModifiedBy>Chris Wallingford</cp:lastModifiedBy>
  <cp:revision>39</cp:revision>
  <dcterms:created xsi:type="dcterms:W3CDTF">2017-04-10T19:38:12Z</dcterms:created>
  <dcterms:modified xsi:type="dcterms:W3CDTF">2020-02-04T17:42:39Z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3E25DCD3-4B42-434E-A5D4-EB05CE2BD909</vt:lpwstr>
  </property>
  <property fmtid="{D5CDD505-2E9C-101B-9397-08002B2CF9AE}" pid="3" name="ArticulatePath">
    <vt:lpwstr>Tessitura Template Option5</vt:lpwstr>
  </property>
</Properties>
</file>